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2124967"/>
            <a:ext cx="9144000" cy="2187001"/>
          </a:xfrm>
        </p:spPr>
        <p:txBody>
          <a:bodyPr>
            <a:normAutofit/>
          </a:bodyPr>
          <a:p>
            <a:r>
              <a:rPr lang="zh-CN" altLang="en-US"/>
              <a:t>数据库综合实验</a:t>
            </a:r>
            <a:br>
              <a:rPr lang="zh-CN" altLang="en-US"/>
            </a:br>
            <a:r>
              <a:rPr lang="en-US" altLang="zh-CN" sz="4400"/>
              <a:t>--web</a:t>
            </a:r>
            <a:r>
              <a:rPr lang="zh-CN" altLang="en-US" sz="4400"/>
              <a:t>端即时通信</a:t>
            </a:r>
            <a:endParaRPr lang="zh-CN" alt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6631940" y="4699000"/>
            <a:ext cx="213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2200310717</a:t>
            </a:r>
            <a:r>
              <a:rPr lang="zh-CN" altLang="en-US"/>
              <a:t>黄荣钊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0" y="185483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索引: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435" y="2949575"/>
            <a:ext cx="10515600" cy="4351338"/>
          </a:xfrm>
        </p:spPr>
        <p:txBody>
          <a:bodyPr/>
          <a:p>
            <a:r>
              <a:rPr lang="en-US"/>
              <a:t>在事件表建立了房间名索引</a:t>
            </a:r>
            <a:endParaRPr lang="en-US"/>
          </a:p>
          <a:p>
            <a:r>
              <a:rPr lang="en-US"/>
              <a:t>在房间表建立了房间名索引和用户email索引</a:t>
            </a:r>
            <a:endParaRPr lang="en-US"/>
          </a:p>
          <a:p>
            <a:r>
              <a:rPr lang="en-US"/>
              <a:t>在用户信息表建立了email索引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420" y="110934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安全问题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865" y="22961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2400"/>
              <a:t>	Ecto 通过使用参数化查询和模式化输入来杜绝数据库安全问题，如 SQL 注入攻击。在参数化查询中，Ecto 将查询中的用户输入作为参数传递，而不是将其直接嵌入到查询字符串中。这样一来，即使用户输入恶意的 SQL 代码，也不会对查询产生影响。在模式化输入中，Ecto 强制执行严格的数据类型和验证规则，以确保用户输入的格式和内容符合预期。这可以有效地防止恶意用户通过输入不合法的数据来攻击数据库。此外，Ecto 还提供了一些其他的安全特性，如查询过滤和访问控制，以帮助开发人员更好地保护他们的数据库。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920" y="1864995"/>
            <a:ext cx="10515600" cy="2954020"/>
          </a:xfrm>
        </p:spPr>
        <p:txBody>
          <a:bodyPr>
            <a:normAutofit/>
          </a:bodyPr>
          <a:p>
            <a:r>
              <a:rPr lang="zh-CN" altLang="en-US"/>
              <a:t>分工情况：</a:t>
            </a:r>
            <a:br>
              <a:rPr lang="zh-CN" altLang="en-US"/>
            </a:br>
            <a:r>
              <a:rPr lang="en-US" altLang="zh-CN"/>
              <a:t>	2200310717</a:t>
            </a:r>
            <a:r>
              <a:rPr lang="zh-CN" altLang="en-US"/>
              <a:t>黄荣钊完成：</a:t>
            </a:r>
            <a:br>
              <a:rPr lang="zh-CN" altLang="en-US"/>
            </a:br>
            <a:r>
              <a:rPr lang="en-US" altLang="zh-CN"/>
              <a:t>		</a:t>
            </a:r>
            <a:r>
              <a:rPr lang="zh-CN" altLang="en-US"/>
              <a:t>前后端设计与实现、数据库设计与管理、测试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" y="758190"/>
            <a:ext cx="10515600" cy="5743575"/>
          </a:xfrm>
        </p:spPr>
        <p:txBody>
          <a:bodyPr>
            <a:normAutofit/>
          </a:bodyPr>
          <a:p>
            <a:r>
              <a:rPr lang="zh-CN" altLang="en-US"/>
              <a:t>所选工具：</a:t>
            </a:r>
            <a:br>
              <a:rPr lang="zh-CN" altLang="en-US"/>
            </a:br>
            <a:r>
              <a:rPr lang="en-US" altLang="zh-CN"/>
              <a:t>	</a:t>
            </a:r>
            <a:r>
              <a:rPr lang="zh-CN" altLang="en-US"/>
              <a:t>语言：</a:t>
            </a:r>
            <a:r>
              <a:rPr lang="en-US" altLang="zh-CN"/>
              <a:t>Elixir/HEEx</a:t>
            </a:r>
            <a:br>
              <a:rPr lang="en-US" altLang="zh-CN"/>
            </a:br>
            <a:r>
              <a:rPr lang="en-US" altLang="zh-CN"/>
              <a:t>		Elixir是一种功能性编程语言，它建立在Erlang的虚拟机上，具		有可靠性、可扩展性和实时性的优势，并且具有更简洁、易于		理解的语法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框架：</a:t>
            </a:r>
            <a:r>
              <a:rPr lang="en-US" altLang="zh-CN"/>
              <a:t>Phoenix</a:t>
            </a:r>
            <a:br>
              <a:rPr lang="en-US" altLang="zh-CN"/>
            </a:br>
            <a:r>
              <a:rPr lang="en-US" altLang="zh-CN"/>
              <a:t>		Phoenix 是一种用于 Elixir 编程语言的 Web 框架，基于 			Erlang 虚拟机构建。它旨在具有高度可扩展性、容错性和易用		性。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数据库管理系统：</a:t>
            </a:r>
            <a:r>
              <a:rPr lang="en-US" altLang="zh-CN"/>
              <a:t>Postgresql</a:t>
            </a:r>
            <a:br>
              <a:rPr lang="en-US" altLang="zh-CN"/>
            </a:br>
            <a:r>
              <a:rPr lang="en-US" altLang="zh-CN"/>
              <a:t>		PostgreSQL 的优势在于其支持复杂的查询和索引、数据类型		丰富、可扩展性高以及其在安全性和可靠性方面的表现，并且		易于使用和管理，能轻松满足我们的需求。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数据库抽象库：</a:t>
            </a:r>
            <a:r>
              <a:rPr lang="en-US" altLang="zh-CN"/>
              <a:t>Ecto</a:t>
            </a:r>
            <a:br>
              <a:rPr lang="zh-CN" altLang="en-US"/>
            </a:br>
            <a:r>
              <a:rPr lang="en-US" altLang="zh-CN"/>
              <a:t>		Ecto 的一个主要优势是其查询接口，它允许开发人员使用 			Elixir 代码构建复杂的数据库查询，而无需编写 SQL。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885" y="3127375"/>
            <a:ext cx="10515600" cy="1325563"/>
          </a:xfrm>
        </p:spPr>
        <p:txBody>
          <a:bodyPr/>
          <a:p>
            <a:r>
              <a:rPr lang="zh-CN" altLang="en-US"/>
              <a:t>仓库地址：https://github.com/Finlifin/database_final</a:t>
            </a:r>
            <a:endParaRPr lang="zh-CN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016885" y="2149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代码版本管理：</a:t>
            </a:r>
            <a:r>
              <a:rPr lang="en-US" altLang="zh-CN"/>
              <a:t>Git/Github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数据库设计（</a:t>
            </a:r>
            <a:r>
              <a:rPr lang="en-US" altLang="zh-CN"/>
              <a:t>ER</a:t>
            </a:r>
            <a:r>
              <a:rPr lang="zh-CN" altLang="en-US"/>
              <a:t>图）：</a:t>
            </a:r>
            <a:endParaRPr lang="zh-CN" altLang="en-US"/>
          </a:p>
        </p:txBody>
      </p:sp>
      <p:pic>
        <p:nvPicPr>
          <p:cNvPr id="5" name="Picture 5" descr="2024-05-30_16:31: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229360"/>
            <a:ext cx="9161145" cy="562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1.用户表：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  </a:t>
            </a:r>
            <a:r>
              <a:rPr lang="zh-CN" altLang="en-US"/>
              <a:t>主键，</a:t>
            </a:r>
            <a:r>
              <a:rPr lang="en-US"/>
              <a:t>由Ecto自动创建的id, 用于其内部管理</a:t>
            </a:r>
            <a:endParaRPr lang="en-US"/>
          </a:p>
          <a:p>
            <a:r>
              <a:rPr lang="en-US"/>
              <a:t>email: citext, 用户的邮箱</a:t>
            </a:r>
            <a:endParaRPr lang="en-US"/>
          </a:p>
          <a:p>
            <a:r>
              <a:rPr lang="en-US"/>
              <a:t>hashed_password: character varying(255), hash保存的用户密码</a:t>
            </a:r>
            <a:endParaRPr lang="en-US"/>
          </a:p>
          <a:p>
            <a:r>
              <a:rPr lang="en-US"/>
              <a:t>confirmed_at: timestamp,</a:t>
            </a:r>
            <a:endParaRPr lang="en-US"/>
          </a:p>
          <a:p>
            <a:r>
              <a:rPr lang="en-US"/>
              <a:t>inserted_at: timestamp, 用户创建时间</a:t>
            </a:r>
            <a:endParaRPr lang="en-US"/>
          </a:p>
          <a:p>
            <a:r>
              <a:rPr lang="en-US"/>
              <a:t>updated_at: timestamp, 用户更新时间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2.用户令牌表：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 </a:t>
            </a:r>
            <a:r>
              <a:rPr lang="zh-CN" altLang="en-US"/>
              <a:t>主键，</a:t>
            </a:r>
            <a:r>
              <a:rPr lang="en-US"/>
              <a:t> 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user_id: bigint, </a:t>
            </a:r>
            <a:r>
              <a:rPr lang="zh-CN" altLang="en-US"/>
              <a:t>用户</a:t>
            </a:r>
            <a:r>
              <a:rPr lang="en-US" altLang="zh-CN"/>
              <a:t>id</a:t>
            </a:r>
            <a:endParaRPr lang="en-US"/>
          </a:p>
          <a:p>
            <a:r>
              <a:rPr lang="en-US"/>
              <a:t>token: bytea, token</a:t>
            </a:r>
            <a:endParaRPr lang="en-US"/>
          </a:p>
          <a:p>
            <a:r>
              <a:rPr lang="en-US"/>
              <a:t>context: character varying(255), </a:t>
            </a:r>
            <a:r>
              <a:rPr lang="zh-CN" altLang="en-US"/>
              <a:t>由</a:t>
            </a:r>
            <a:r>
              <a:rPr lang="en-US" altLang="zh-CN"/>
              <a:t>Ecto</a:t>
            </a:r>
            <a:r>
              <a:rPr lang="zh-CN" altLang="en-US"/>
              <a:t>自动添加，拓展用</a:t>
            </a:r>
            <a:endParaRPr lang="en-US"/>
          </a:p>
          <a:p>
            <a:r>
              <a:rPr lang="en-US"/>
              <a:t>sent_to: character varying(255), 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Ecto</a:t>
            </a:r>
            <a:r>
              <a:rPr lang="zh-CN" altLang="en-US">
                <a:sym typeface="+mn-ea"/>
              </a:rPr>
              <a:t>自动添加，拓展用</a:t>
            </a:r>
            <a:endParaRPr lang="en-US"/>
          </a:p>
          <a:p>
            <a:r>
              <a:rPr lang="en-US"/>
              <a:t>inserted_at: timestamp,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3.用户信息表：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主键，</a:t>
            </a:r>
            <a:r>
              <a:rPr lang="en-US">
                <a:sym typeface="+mn-ea"/>
              </a:rPr>
              <a:t> 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name: character varying(255), </a:t>
            </a:r>
            <a:r>
              <a:rPr lang="zh-CN" altLang="en-US"/>
              <a:t>名字，</a:t>
            </a:r>
            <a:r>
              <a:rPr lang="en-US" altLang="zh-CN"/>
              <a:t> </a:t>
            </a:r>
            <a:r>
              <a:rPr lang="zh-CN" altLang="en-US"/>
              <a:t>可空</a:t>
            </a:r>
            <a:endParaRPr lang="en-US"/>
          </a:p>
          <a:p>
            <a:r>
              <a:rPr lang="en-US"/>
              <a:t>bio: character varying(255),  </a:t>
            </a:r>
            <a:r>
              <a:rPr lang="zh-CN" altLang="en-US"/>
              <a:t>个人简介，可空</a:t>
            </a:r>
            <a:endParaRPr lang="en-US"/>
          </a:p>
          <a:p>
            <a:r>
              <a:rPr lang="en-US"/>
              <a:t>email: character varying(255),  email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可空</a:t>
            </a:r>
            <a:endParaRPr lang="en-US"/>
          </a:p>
          <a:p>
            <a:r>
              <a:rPr lang="en-US"/>
              <a:t>avatar: character varying(255),  </a:t>
            </a:r>
            <a:r>
              <a:rPr lang="zh-CN" altLang="en-US"/>
              <a:t>头像地址，可空</a:t>
            </a:r>
            <a:endParaRPr lang="en-US"/>
          </a:p>
          <a:p>
            <a:r>
              <a:rPr lang="en-US"/>
              <a:t>inserted_at: timestamp, </a:t>
            </a:r>
            <a:r>
              <a:rPr lang="zh-CN" altLang="en-US"/>
              <a:t>创建时间</a:t>
            </a:r>
            <a:endParaRPr lang="en-US"/>
          </a:p>
          <a:p>
            <a:r>
              <a:rPr lang="en-US"/>
              <a:t>updated_at: timestamp, </a:t>
            </a:r>
            <a:r>
              <a:rPr lang="zh-CN" altLang="en-US"/>
              <a:t>更新时间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915" y="1424305"/>
            <a:ext cx="10515600" cy="1325563"/>
          </a:xfrm>
        </p:spPr>
        <p:txBody>
          <a:bodyPr>
            <a:normAutofit/>
          </a:bodyPr>
          <a:p>
            <a:r>
              <a:rPr lang="en-US"/>
              <a:t>4.房间表：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310" y="2506345"/>
            <a:ext cx="10515600" cy="4351338"/>
          </a:xfrm>
        </p:spPr>
        <p:txBody>
          <a:bodyPr/>
          <a:p>
            <a:r>
              <a:rPr lang="en-US"/>
              <a:t>id: bigint,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主键，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user_id: bigint, </a:t>
            </a:r>
            <a:r>
              <a:rPr lang="zh-CN" altLang="en-US"/>
              <a:t>用户</a:t>
            </a:r>
            <a:r>
              <a:rPr lang="en-US" altLang="zh-CN"/>
              <a:t>id</a:t>
            </a:r>
            <a:endParaRPr lang="en-US"/>
          </a:p>
          <a:p>
            <a:r>
              <a:rPr lang="en-US"/>
              <a:t>room_name: character varying(255), </a:t>
            </a:r>
            <a:r>
              <a:rPr lang="zh-CN" altLang="en-US"/>
              <a:t>房间名</a:t>
            </a:r>
            <a:endParaRPr lang="en-US"/>
          </a:p>
          <a:p>
            <a:r>
              <a:rPr lang="en-US"/>
              <a:t>inserted_at: timestamp,  </a:t>
            </a:r>
            <a:r>
              <a:rPr lang="zh-CN" altLang="en-US"/>
              <a:t>加入时间</a:t>
            </a:r>
            <a:endParaRPr lang="en-US"/>
          </a:p>
          <a:p>
            <a:r>
              <a:rPr lang="en-US"/>
              <a:t>updated_at: timestamp,  </a:t>
            </a:r>
            <a:r>
              <a:rPr lang="zh-CN" altLang="en-US"/>
              <a:t>更新时间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435" y="878205"/>
            <a:ext cx="10515600" cy="1325563"/>
          </a:xfrm>
        </p:spPr>
        <p:txBody>
          <a:bodyPr>
            <a:normAutofit/>
          </a:bodyPr>
          <a:p>
            <a:r>
              <a:rPr lang="en-US"/>
              <a:t>5.事件表：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810" y="2033905"/>
            <a:ext cx="10515600" cy="4351338"/>
          </a:xfrm>
        </p:spPr>
        <p:txBody>
          <a:bodyPr>
            <a:normAutofit lnSpcReduction="10000"/>
          </a:bodyPr>
          <a:p>
            <a:r>
              <a:rPr lang="en-US"/>
              <a:t>id：bigint,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主键，</a:t>
            </a:r>
            <a:r>
              <a:rPr lang="en-US">
                <a:sym typeface="+mn-ea"/>
              </a:rPr>
              <a:t>由Ecto自动创建的id, 用于其内部管理</a:t>
            </a:r>
            <a:endParaRPr lang="en-US"/>
          </a:p>
          <a:p>
            <a:r>
              <a:rPr lang="en-US"/>
              <a:t>sender: character varying(255)</a:t>
            </a:r>
            <a:endParaRPr lang="en-US"/>
          </a:p>
          <a:p>
            <a:r>
              <a:rPr lang="en-US"/>
              <a:t>type: character varying(255),  事件类型，msg/join/leave/img</a:t>
            </a:r>
            <a:endParaRPr lang="en-US"/>
          </a:p>
          <a:p>
            <a:r>
              <a:rPr lang="en-US"/>
              <a:t>payload: character varying(255), 事件内容, </a:t>
            </a:r>
            <a:endParaRPr lang="en-US"/>
          </a:p>
          <a:p>
            <a:r>
              <a:rPr lang="en-US"/>
              <a:t>当type是msg时，这是消息内容</a:t>
            </a:r>
            <a:endParaRPr lang="en-US"/>
          </a:p>
          <a:p>
            <a:r>
              <a:rPr lang="en-US"/>
              <a:t>当type是join和leave时，这用不上</a:t>
            </a:r>
            <a:endParaRPr lang="en-US"/>
          </a:p>
          <a:p>
            <a:r>
              <a:rPr lang="en-US"/>
              <a:t>当type是img时，这是图片消息的url</a:t>
            </a:r>
            <a:endParaRPr lang="en-US"/>
          </a:p>
          <a:p>
            <a:r>
              <a:rPr lang="en-US"/>
              <a:t>room: character varying(255), </a:t>
            </a:r>
            <a:r>
              <a:rPr lang="zh-CN" altLang="en-US"/>
              <a:t>房间名</a:t>
            </a:r>
            <a:endParaRPr lang="en-US"/>
          </a:p>
          <a:p>
            <a:r>
              <a:rPr lang="en-US"/>
              <a:t>inserted_at: timestamp, </a:t>
            </a:r>
            <a:r>
              <a:rPr lang="zh-CN" altLang="en-US"/>
              <a:t>发送时间</a:t>
            </a:r>
            <a:endParaRPr lang="en-US"/>
          </a:p>
          <a:p>
            <a:r>
              <a:rPr lang="en-US"/>
              <a:t>updated_at: timestamp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Presentation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Liberation Sans</vt:lpstr>
      <vt:lpstr>SimSun</vt:lpstr>
      <vt:lpstr>Noto Sans CJK SC</vt:lpstr>
      <vt:lpstr>Arial Black</vt:lpstr>
      <vt:lpstr>Microsoft YaHei</vt:lpstr>
      <vt:lpstr>Arial Unicode MS</vt:lpstr>
      <vt:lpstr>0xProto Nerd Font</vt:lpstr>
      <vt:lpstr>SimSun</vt:lpstr>
      <vt:lpstr>AurulentSansM Nerd Font</vt:lpstr>
      <vt:lpstr>Office Theme</vt:lpstr>
      <vt:lpstr>数据库综合实验 --web端即时通信</vt:lpstr>
      <vt:lpstr>所选工具： 	语言：Elixir/HEEx 		Elixir是一种功能性编程语言，它建立在Erlang的虚拟机上，具		有可靠性、可扩展性和实时性的优势，并且具有更简洁、易于		理解的语法 	框架：Phoenix 		Phoenix 是一种用于 Elixir 编程语言的 Web 框架，基于 			Erlang 虚拟机构建。它旨在具有高度可扩展性、容错性和易用		性。 	数据库管理系统：Postgresql 		PostgreSQL 的优势在于其支持复杂的查询和索引、数据类型		丰富、可扩展性高以及其在安全性和可靠性方面的表现，并且		易于使用和管理，能轻松满足我们的需求。 	数据库抽象库：Ecto 		Ecto 的一个主要优势是其查询接口，它允许开发人员使用 			Elixir 代码构建复杂的数据库查询，而无需编写 SQL。</vt:lpstr>
      <vt:lpstr>仓库地址：https://github.com/Finlifin/database_final</vt:lpstr>
      <vt:lpstr>数据库设计（ER图）：</vt:lpstr>
      <vt:lpstr>1.用户表：</vt:lpstr>
      <vt:lpstr>2.用户令牌表：</vt:lpstr>
      <vt:lpstr>3.用户信息表：</vt:lpstr>
      <vt:lpstr>4.房间表：</vt:lpstr>
      <vt:lpstr>5.事件表：</vt:lpstr>
      <vt:lpstr>索引: </vt:lpstr>
      <vt:lpstr>安全问题：</vt:lpstr>
      <vt:lpstr>分工情况： 	2200310717黄荣钊完成： 		前后端设计与实现、数据库设计与管理、测试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</dc:creator>
  <cp:lastModifiedBy>fin</cp:lastModifiedBy>
  <cp:revision>52</cp:revision>
  <dcterms:created xsi:type="dcterms:W3CDTF">2024-05-31T04:48:33Z</dcterms:created>
  <dcterms:modified xsi:type="dcterms:W3CDTF">2024-05-31T04:48:33Z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