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20" y="2124967"/>
            <a:ext cx="9144000" cy="2187001"/>
          </a:xfrm>
        </p:spPr>
        <p:txBody>
          <a:bodyPr>
            <a:normAutofit/>
          </a:bodyPr>
          <a:p>
            <a:r>
              <a:rPr lang="zh-CN" altLang="en-US"/>
              <a:t>数据库综合实验</a:t>
            </a:r>
            <a:br>
              <a:rPr lang="zh-CN" altLang="en-US"/>
            </a:br>
            <a:r>
              <a:rPr lang="en-US" altLang="zh-CN" sz="4400"/>
              <a:t>--web</a:t>
            </a:r>
            <a:r>
              <a:rPr lang="zh-CN" altLang="en-US" sz="4400"/>
              <a:t>端即时通信</a:t>
            </a:r>
            <a:endParaRPr lang="zh-CN" alt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6631940" y="4699000"/>
            <a:ext cx="213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2200310717</a:t>
            </a:r>
            <a:r>
              <a:rPr lang="zh-CN" altLang="en-US"/>
              <a:t>黄荣钊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375"/>
            <a:ext cx="10515600" cy="5303520"/>
          </a:xfrm>
        </p:spPr>
        <p:txBody>
          <a:bodyPr/>
          <a:p>
            <a:r>
              <a:rPr lang="zh-CN" altLang="en-US"/>
              <a:t>所选工具：</a:t>
            </a:r>
            <a:br>
              <a:rPr lang="zh-CN" altLang="en-US"/>
            </a:br>
            <a:r>
              <a:rPr lang="en-US" altLang="zh-CN"/>
              <a:t>	</a:t>
            </a:r>
            <a:r>
              <a:rPr lang="zh-CN" altLang="en-US"/>
              <a:t>语言：</a:t>
            </a:r>
            <a:r>
              <a:rPr lang="en-US" altLang="zh-CN"/>
              <a:t>Elixir/HEEx</a:t>
            </a:r>
            <a:br>
              <a:rPr lang="en-US" altLang="zh-CN"/>
            </a:br>
            <a:r>
              <a:rPr lang="en-US" altLang="zh-CN"/>
              <a:t>		Elixir是一种功能性编程语言，它建立在Erlang的虚拟机上，具		有可靠性、可扩展性和实时性的优势，并且具有更简洁、易于		理解的语法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框架：</a:t>
            </a:r>
            <a:r>
              <a:rPr lang="en-US" altLang="zh-CN"/>
              <a:t>Phoenix</a:t>
            </a:r>
            <a:br>
              <a:rPr lang="en-US" altLang="zh-CN"/>
            </a:br>
            <a:r>
              <a:rPr lang="en-US" altLang="zh-CN"/>
              <a:t>		Phoenix 是一种用于 Elixir 编程语言的 Web 框架，基于 			Erlang 虚拟机构建。它旨在具有高度可扩展性、容错性和易用		性。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数据库管理系统：</a:t>
            </a:r>
            <a:r>
              <a:rPr lang="en-US" altLang="zh-CN"/>
              <a:t>Postgresql</a:t>
            </a:r>
            <a:br>
              <a:rPr lang="en-US" altLang="zh-CN"/>
            </a:br>
            <a:r>
              <a:rPr lang="en-US" altLang="zh-CN"/>
              <a:t>		PostgreSQL 的优势在于其支持复杂的查询和索引、数据类型		丰富、可扩展性高以及其在安全性和可靠性方面的表现，并且		易于使用和管理，能轻松满足我们的需求。</a:t>
            </a:r>
            <a:br>
              <a:rPr lang="en-US" altLang="zh-CN"/>
            </a:br>
            <a:r>
              <a:rPr lang="en-US" altLang="zh-CN"/>
              <a:t>	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885" y="3127375"/>
            <a:ext cx="10515600" cy="1325563"/>
          </a:xfrm>
        </p:spPr>
        <p:txBody>
          <a:bodyPr/>
          <a:p>
            <a:r>
              <a:rPr lang="zh-CN" altLang="en-US"/>
              <a:t>仓库地址：</a:t>
            </a:r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016885" y="2149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代码版本管理：</a:t>
            </a:r>
            <a:r>
              <a:rPr lang="en-US" altLang="zh-CN"/>
              <a:t>Git/Github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Presentation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Noto Sans CJK SC</vt:lpstr>
      <vt:lpstr>SimSun</vt:lpstr>
      <vt:lpstr>SimSun</vt:lpstr>
      <vt:lpstr>AurulentSansM Nerd Font</vt:lpstr>
      <vt:lpstr>0xProto Nerd Font</vt:lpstr>
      <vt:lpstr>Office Theme</vt:lpstr>
      <vt:lpstr>PowerPoint 演示文稿</vt:lpstr>
      <vt:lpstr>PowerPoint 演示文稿</vt:lpstr>
      <vt:lpstr>代码版本管理：Git/Github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</dc:creator>
  <cp:lastModifiedBy>fin</cp:lastModifiedBy>
  <cp:revision>17</cp:revision>
  <dcterms:created xsi:type="dcterms:W3CDTF">2024-05-31T03:36:52Z</dcterms:created>
  <dcterms:modified xsi:type="dcterms:W3CDTF">2024-05-31T03:36:52Z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