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Catamaran"/>
      <p:regular r:id="rId23"/>
      <p:bold r:id="rId24"/>
    </p:embeddedFont>
    <p:embeddedFont>
      <p:font typeface="Fugaz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atamaran-bold.fntdata"/><Relationship Id="rId23" Type="http://schemas.openxmlformats.org/officeDocument/2006/relationships/font" Target="fonts/Catamara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Fugaz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f0bb437dd1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f0bb437dd1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f0bb437dd1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f0bb437dd1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9f2f57a7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99f2f57a7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f0bb437d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f0bb437d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11ce9dc6fa_1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11ce9dc6fa_1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99f2f57a7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99f2f57a7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b7aa85313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b7aa85313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f8cf4f0f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f8cf4f0f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1ce9dc6fa_1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1ce9dc6fa_1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0bb437dd1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f0bb437dd1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1ce9dc6fa_1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1ce9dc6fa_1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0bb437dd1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f0bb437dd1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1ce9dc6fa_1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1ce9dc6fa_1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9f2f57a7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9f2f57a7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2094" y="1086488"/>
            <a:ext cx="3858600" cy="17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94" y="3529712"/>
            <a:ext cx="3858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2516200" y="1664012"/>
            <a:ext cx="4111800" cy="11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516200" y="3015775"/>
            <a:ext cx="4111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2" type="title"/>
          </p:nvPr>
        </p:nvSpPr>
        <p:spPr>
          <a:xfrm>
            <a:off x="1826275" y="1669200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1826275" y="2179525"/>
            <a:ext cx="2214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title"/>
          </p:nvPr>
        </p:nvSpPr>
        <p:spPr>
          <a:xfrm>
            <a:off x="5940175" y="1669200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" name="Google Shape;45;p13"/>
          <p:cNvSpPr txBox="1"/>
          <p:nvPr>
            <p:ph idx="4" type="subTitle"/>
          </p:nvPr>
        </p:nvSpPr>
        <p:spPr>
          <a:xfrm>
            <a:off x="5940175" y="2179525"/>
            <a:ext cx="2214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5" type="title"/>
          </p:nvPr>
        </p:nvSpPr>
        <p:spPr>
          <a:xfrm>
            <a:off x="1826275" y="3336104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" name="Google Shape;47;p13"/>
          <p:cNvSpPr txBox="1"/>
          <p:nvPr>
            <p:ph idx="6" type="subTitle"/>
          </p:nvPr>
        </p:nvSpPr>
        <p:spPr>
          <a:xfrm>
            <a:off x="1826275" y="3846426"/>
            <a:ext cx="2214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7" type="title"/>
          </p:nvPr>
        </p:nvSpPr>
        <p:spPr>
          <a:xfrm>
            <a:off x="5940175" y="3336103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" name="Google Shape;49;p13"/>
          <p:cNvSpPr txBox="1"/>
          <p:nvPr>
            <p:ph idx="8" type="subTitle"/>
          </p:nvPr>
        </p:nvSpPr>
        <p:spPr>
          <a:xfrm>
            <a:off x="5940175" y="3846426"/>
            <a:ext cx="2214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hasCustomPrompt="1" idx="9" type="title"/>
          </p:nvPr>
        </p:nvSpPr>
        <p:spPr>
          <a:xfrm>
            <a:off x="81937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hasCustomPrompt="1" idx="13" type="title"/>
          </p:nvPr>
        </p:nvSpPr>
        <p:spPr>
          <a:xfrm>
            <a:off x="819375" y="3568802"/>
            <a:ext cx="8055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hasCustomPrompt="1" idx="14" type="title"/>
          </p:nvPr>
        </p:nvSpPr>
        <p:spPr>
          <a:xfrm>
            <a:off x="497022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hasCustomPrompt="1" idx="15" type="title"/>
          </p:nvPr>
        </p:nvSpPr>
        <p:spPr>
          <a:xfrm>
            <a:off x="4970225" y="3569825"/>
            <a:ext cx="8055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2415867" y="3554200"/>
            <a:ext cx="4312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2372375" y="2272550"/>
            <a:ext cx="43992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1481400" y="2779500"/>
            <a:ext cx="32430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type="title"/>
          </p:nvPr>
        </p:nvSpPr>
        <p:spPr>
          <a:xfrm>
            <a:off x="1481425" y="758175"/>
            <a:ext cx="32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2" type="title"/>
          </p:nvPr>
        </p:nvSpPr>
        <p:spPr>
          <a:xfrm>
            <a:off x="1481425" y="1539400"/>
            <a:ext cx="3243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5121925" y="1874550"/>
            <a:ext cx="296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4986188" y="2447250"/>
            <a:ext cx="32358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713100" y="1381575"/>
            <a:ext cx="4032600" cy="14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>
            <a:off x="713100" y="2921313"/>
            <a:ext cx="3235800" cy="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2" type="title"/>
          </p:nvPr>
        </p:nvSpPr>
        <p:spPr>
          <a:xfrm>
            <a:off x="1080875" y="275282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" name="Google Shape;70;p18"/>
          <p:cNvSpPr txBox="1"/>
          <p:nvPr>
            <p:ph idx="1" type="subTitle"/>
          </p:nvPr>
        </p:nvSpPr>
        <p:spPr>
          <a:xfrm>
            <a:off x="937700" y="3495175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3" type="title"/>
          </p:nvPr>
        </p:nvSpPr>
        <p:spPr>
          <a:xfrm>
            <a:off x="3627562" y="275282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2" name="Google Shape;72;p18"/>
          <p:cNvSpPr txBox="1"/>
          <p:nvPr>
            <p:ph idx="4" type="subTitle"/>
          </p:nvPr>
        </p:nvSpPr>
        <p:spPr>
          <a:xfrm>
            <a:off x="3484421" y="3495175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5" type="title"/>
          </p:nvPr>
        </p:nvSpPr>
        <p:spPr>
          <a:xfrm>
            <a:off x="6174375" y="275282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4" name="Google Shape;74;p18"/>
          <p:cNvSpPr txBox="1"/>
          <p:nvPr>
            <p:ph idx="6" type="subTitle"/>
          </p:nvPr>
        </p:nvSpPr>
        <p:spPr>
          <a:xfrm>
            <a:off x="6031149" y="3495175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2" type="title"/>
          </p:nvPr>
        </p:nvSpPr>
        <p:spPr>
          <a:xfrm>
            <a:off x="937713" y="336480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8" name="Google Shape;78;p19"/>
          <p:cNvSpPr txBox="1"/>
          <p:nvPr>
            <p:ph idx="1" type="subTitle"/>
          </p:nvPr>
        </p:nvSpPr>
        <p:spPr>
          <a:xfrm>
            <a:off x="937713" y="3892500"/>
            <a:ext cx="21753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3" type="title"/>
          </p:nvPr>
        </p:nvSpPr>
        <p:spPr>
          <a:xfrm>
            <a:off x="3484438" y="336480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0" name="Google Shape;80;p19"/>
          <p:cNvSpPr txBox="1"/>
          <p:nvPr>
            <p:ph idx="4" type="subTitle"/>
          </p:nvPr>
        </p:nvSpPr>
        <p:spPr>
          <a:xfrm>
            <a:off x="3484438" y="3892500"/>
            <a:ext cx="21753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5" type="title"/>
          </p:nvPr>
        </p:nvSpPr>
        <p:spPr>
          <a:xfrm>
            <a:off x="6031138" y="336480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2" name="Google Shape;82;p19"/>
          <p:cNvSpPr txBox="1"/>
          <p:nvPr>
            <p:ph idx="6" type="subTitle"/>
          </p:nvPr>
        </p:nvSpPr>
        <p:spPr>
          <a:xfrm>
            <a:off x="6031138" y="3892500"/>
            <a:ext cx="21753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hasCustomPrompt="1" idx="7" type="title"/>
          </p:nvPr>
        </p:nvSpPr>
        <p:spPr>
          <a:xfrm>
            <a:off x="1502013" y="2099988"/>
            <a:ext cx="10467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4" name="Google Shape;84;p19"/>
          <p:cNvSpPr txBox="1"/>
          <p:nvPr>
            <p:ph hasCustomPrompt="1" idx="8" type="title"/>
          </p:nvPr>
        </p:nvSpPr>
        <p:spPr>
          <a:xfrm>
            <a:off x="4048738" y="2100063"/>
            <a:ext cx="10467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5" name="Google Shape;85;p19"/>
          <p:cNvSpPr txBox="1"/>
          <p:nvPr>
            <p:ph hasCustomPrompt="1" idx="9" type="title"/>
          </p:nvPr>
        </p:nvSpPr>
        <p:spPr>
          <a:xfrm>
            <a:off x="6595438" y="2100063"/>
            <a:ext cx="10467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2" type="title"/>
          </p:nvPr>
        </p:nvSpPr>
        <p:spPr>
          <a:xfrm>
            <a:off x="1498588" y="1649000"/>
            <a:ext cx="24876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" type="subTitle"/>
          </p:nvPr>
        </p:nvSpPr>
        <p:spPr>
          <a:xfrm>
            <a:off x="1498600" y="2115200"/>
            <a:ext cx="248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3" type="title"/>
          </p:nvPr>
        </p:nvSpPr>
        <p:spPr>
          <a:xfrm>
            <a:off x="5157807" y="1649000"/>
            <a:ext cx="24876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4" type="subTitle"/>
          </p:nvPr>
        </p:nvSpPr>
        <p:spPr>
          <a:xfrm>
            <a:off x="5157807" y="2115200"/>
            <a:ext cx="248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5" type="title"/>
          </p:nvPr>
        </p:nvSpPr>
        <p:spPr>
          <a:xfrm>
            <a:off x="1498588" y="3311000"/>
            <a:ext cx="24876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6" type="subTitle"/>
          </p:nvPr>
        </p:nvSpPr>
        <p:spPr>
          <a:xfrm>
            <a:off x="1498600" y="3777200"/>
            <a:ext cx="248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7" type="title"/>
          </p:nvPr>
        </p:nvSpPr>
        <p:spPr>
          <a:xfrm>
            <a:off x="5157807" y="3311000"/>
            <a:ext cx="24876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8" type="subTitle"/>
          </p:nvPr>
        </p:nvSpPr>
        <p:spPr>
          <a:xfrm>
            <a:off x="5157807" y="3777200"/>
            <a:ext cx="248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689625" y="2655575"/>
            <a:ext cx="3607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89625" y="3408300"/>
            <a:ext cx="36075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2" type="title"/>
          </p:nvPr>
        </p:nvSpPr>
        <p:spPr>
          <a:xfrm>
            <a:off x="1069450" y="1801400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" name="Google Shape;99;p21"/>
          <p:cNvSpPr txBox="1"/>
          <p:nvPr>
            <p:ph idx="1" type="subTitle"/>
          </p:nvPr>
        </p:nvSpPr>
        <p:spPr>
          <a:xfrm>
            <a:off x="949000" y="226760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3" type="title"/>
          </p:nvPr>
        </p:nvSpPr>
        <p:spPr>
          <a:xfrm>
            <a:off x="3699402" y="1801400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" name="Google Shape;101;p21"/>
          <p:cNvSpPr txBox="1"/>
          <p:nvPr>
            <p:ph idx="4" type="subTitle"/>
          </p:nvPr>
        </p:nvSpPr>
        <p:spPr>
          <a:xfrm>
            <a:off x="3578950" y="226760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5" type="title"/>
          </p:nvPr>
        </p:nvSpPr>
        <p:spPr>
          <a:xfrm>
            <a:off x="1069450" y="3584652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" name="Google Shape;103;p21"/>
          <p:cNvSpPr txBox="1"/>
          <p:nvPr>
            <p:ph idx="6" type="subTitle"/>
          </p:nvPr>
        </p:nvSpPr>
        <p:spPr>
          <a:xfrm>
            <a:off x="949000" y="4050862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7" type="title"/>
          </p:nvPr>
        </p:nvSpPr>
        <p:spPr>
          <a:xfrm>
            <a:off x="3699400" y="3584652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" name="Google Shape;105;p21"/>
          <p:cNvSpPr txBox="1"/>
          <p:nvPr>
            <p:ph idx="8" type="subTitle"/>
          </p:nvPr>
        </p:nvSpPr>
        <p:spPr>
          <a:xfrm>
            <a:off x="3578997" y="4050862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9" type="title"/>
          </p:nvPr>
        </p:nvSpPr>
        <p:spPr>
          <a:xfrm>
            <a:off x="6329350" y="1801400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" name="Google Shape;107;p21"/>
          <p:cNvSpPr txBox="1"/>
          <p:nvPr>
            <p:ph idx="13" type="subTitle"/>
          </p:nvPr>
        </p:nvSpPr>
        <p:spPr>
          <a:xfrm>
            <a:off x="6208900" y="226760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4" type="title"/>
          </p:nvPr>
        </p:nvSpPr>
        <p:spPr>
          <a:xfrm>
            <a:off x="6329350" y="3584652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" name="Google Shape;109;p21"/>
          <p:cNvSpPr txBox="1"/>
          <p:nvPr>
            <p:ph idx="15" type="subTitle"/>
          </p:nvPr>
        </p:nvSpPr>
        <p:spPr>
          <a:xfrm>
            <a:off x="6208900" y="4050862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4541425" y="2779500"/>
            <a:ext cx="32430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4541450" y="758175"/>
            <a:ext cx="32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2" type="title"/>
          </p:nvPr>
        </p:nvSpPr>
        <p:spPr>
          <a:xfrm>
            <a:off x="4541450" y="1539400"/>
            <a:ext cx="3243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978625" y="3408600"/>
            <a:ext cx="290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6" name="Google Shape;116;p23"/>
          <p:cNvSpPr txBox="1"/>
          <p:nvPr>
            <p:ph type="title"/>
          </p:nvPr>
        </p:nvSpPr>
        <p:spPr>
          <a:xfrm>
            <a:off x="857375" y="660662"/>
            <a:ext cx="31461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857375" y="1562487"/>
            <a:ext cx="31461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5902625" y="16677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4"/>
          <p:cNvSpPr/>
          <p:nvPr/>
        </p:nvSpPr>
        <p:spPr>
          <a:xfrm>
            <a:off x="-415775" y="2071075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1216275" y="-1099550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2874800" y="26794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-156300" y="-9027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56298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30831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5364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title"/>
          </p:nvPr>
        </p:nvSpPr>
        <p:spPr>
          <a:xfrm>
            <a:off x="1620725" y="2800350"/>
            <a:ext cx="2180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3" type="title"/>
          </p:nvPr>
        </p:nvSpPr>
        <p:spPr>
          <a:xfrm>
            <a:off x="5343250" y="2800350"/>
            <a:ext cx="2180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5180497" y="3266572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1457900" y="3266572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body"/>
          </p:nvPr>
        </p:nvSpPr>
        <p:spPr>
          <a:xfrm>
            <a:off x="905525" y="1540775"/>
            <a:ext cx="3243000" cy="27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905550" y="959188"/>
            <a:ext cx="32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2041400" y="2607575"/>
            <a:ext cx="5061000" cy="19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3769800" y="1791723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4635600" y="2621963"/>
            <a:ext cx="3795300" cy="10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222400" y="833750"/>
            <a:ext cx="4208400" cy="12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/>
          <p:nvPr/>
        </p:nvSpPr>
        <p:spPr>
          <a:xfrm>
            <a:off x="4966450" y="929375"/>
            <a:ext cx="3069900" cy="23409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8"/>
          <p:cNvSpPr/>
          <p:nvPr/>
        </p:nvSpPr>
        <p:spPr>
          <a:xfrm>
            <a:off x="637600" y="195974"/>
            <a:ext cx="4228200" cy="4092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8"/>
          <p:cNvSpPr txBox="1"/>
          <p:nvPr>
            <p:ph idx="1" type="subTitle"/>
          </p:nvPr>
        </p:nvSpPr>
        <p:spPr>
          <a:xfrm>
            <a:off x="4572100" y="3529694"/>
            <a:ext cx="3984000" cy="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 Finn Mikkola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Engineers Max Ross, Jason Fearnall</a:t>
            </a:r>
            <a:endParaRPr/>
          </a:p>
        </p:txBody>
      </p:sp>
      <p:grpSp>
        <p:nvGrpSpPr>
          <p:cNvPr id="140" name="Google Shape;140;p28"/>
          <p:cNvGrpSpPr/>
          <p:nvPr/>
        </p:nvGrpSpPr>
        <p:grpSpPr>
          <a:xfrm>
            <a:off x="5100994" y="1589500"/>
            <a:ext cx="2800800" cy="584700"/>
            <a:chOff x="5100994" y="1589500"/>
            <a:chExt cx="2800800" cy="584700"/>
          </a:xfrm>
        </p:grpSpPr>
        <p:cxnSp>
          <p:nvCxnSpPr>
            <p:cNvPr id="141" name="Google Shape;141;p28"/>
            <p:cNvCxnSpPr/>
            <p:nvPr/>
          </p:nvCxnSpPr>
          <p:spPr>
            <a:xfrm rot="-5400000">
              <a:off x="4989844" y="1700650"/>
              <a:ext cx="584700" cy="362400"/>
            </a:xfrm>
            <a:prstGeom prst="bentConnector3">
              <a:avLst>
                <a:gd fmla="val 99996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28"/>
            <p:cNvCxnSpPr/>
            <p:nvPr/>
          </p:nvCxnSpPr>
          <p:spPr>
            <a:xfrm flipH="1" rot="5400000">
              <a:off x="7428244" y="1700650"/>
              <a:ext cx="584700" cy="362400"/>
            </a:xfrm>
            <a:prstGeom prst="bentConnector3">
              <a:avLst>
                <a:gd fmla="val 99996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75" y="764750"/>
            <a:ext cx="3003401" cy="361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8"/>
          <p:cNvSpPr txBox="1"/>
          <p:nvPr>
            <p:ph type="ctrTitle"/>
          </p:nvPr>
        </p:nvSpPr>
        <p:spPr>
          <a:xfrm>
            <a:off x="4313050" y="1392350"/>
            <a:ext cx="4376700" cy="18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Pep Two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Three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/>
          <p:nvPr/>
        </p:nvSpPr>
        <p:spPr>
          <a:xfrm>
            <a:off x="5318900" y="1038675"/>
            <a:ext cx="2165400" cy="1839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1659700" y="2700650"/>
            <a:ext cx="2165400" cy="1839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7"/>
          <p:cNvSpPr/>
          <p:nvPr/>
        </p:nvSpPr>
        <p:spPr>
          <a:xfrm>
            <a:off x="5318900" y="2700650"/>
            <a:ext cx="2165400" cy="1839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7"/>
          <p:cNvSpPr/>
          <p:nvPr/>
        </p:nvSpPr>
        <p:spPr>
          <a:xfrm>
            <a:off x="1659700" y="1038675"/>
            <a:ext cx="2165400" cy="1839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7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Google Shape;345;p37"/>
          <p:cNvCxnSpPr/>
          <p:nvPr/>
        </p:nvCxnSpPr>
        <p:spPr>
          <a:xfrm flipH="1" rot="-5400000">
            <a:off x="878175" y="2114900"/>
            <a:ext cx="633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37"/>
          <p:cNvCxnSpPr>
            <a:stCxn id="347" idx="3"/>
            <a:endCxn id="348" idx="3"/>
          </p:cNvCxnSpPr>
          <p:nvPr/>
        </p:nvCxnSpPr>
        <p:spPr>
          <a:xfrm flipH="1" rot="-5400000">
            <a:off x="3973625" y="2114900"/>
            <a:ext cx="633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7"/>
          <p:cNvCxnSpPr>
            <a:stCxn id="350" idx="1"/>
            <a:endCxn id="351" idx="1"/>
          </p:cNvCxnSpPr>
          <p:nvPr/>
        </p:nvCxnSpPr>
        <p:spPr>
          <a:xfrm flipH="1" rot="-5400000">
            <a:off x="4841607" y="2198300"/>
            <a:ext cx="633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37"/>
          <p:cNvCxnSpPr/>
          <p:nvPr/>
        </p:nvCxnSpPr>
        <p:spPr>
          <a:xfrm flipH="1" rot="-5400000">
            <a:off x="7069057" y="2153725"/>
            <a:ext cx="633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7"/>
          <p:cNvCxnSpPr>
            <a:stCxn id="354" idx="1"/>
            <a:endCxn id="355" idx="1"/>
          </p:cNvCxnSpPr>
          <p:nvPr/>
        </p:nvCxnSpPr>
        <p:spPr>
          <a:xfrm flipH="1" rot="-5400000">
            <a:off x="4841607" y="3860300"/>
            <a:ext cx="633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7"/>
          <p:cNvCxnSpPr/>
          <p:nvPr/>
        </p:nvCxnSpPr>
        <p:spPr>
          <a:xfrm flipH="1" rot="-5400000">
            <a:off x="6764832" y="3930225"/>
            <a:ext cx="633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7"/>
          <p:cNvCxnSpPr>
            <a:stCxn id="358" idx="3"/>
            <a:endCxn id="359" idx="3"/>
          </p:cNvCxnSpPr>
          <p:nvPr/>
        </p:nvCxnSpPr>
        <p:spPr>
          <a:xfrm flipH="1" rot="-5400000">
            <a:off x="3669988" y="3860300"/>
            <a:ext cx="633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7"/>
          <p:cNvCxnSpPr>
            <a:stCxn id="358" idx="1"/>
            <a:endCxn id="359" idx="1"/>
          </p:cNvCxnSpPr>
          <p:nvPr/>
        </p:nvCxnSpPr>
        <p:spPr>
          <a:xfrm flipH="1" rot="-5400000">
            <a:off x="1182388" y="3860300"/>
            <a:ext cx="633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1" name="Google Shape;361;p37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362" name="Google Shape;362;p37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3" name="Google Shape;363;p37"/>
            <p:cNvCxnSpPr>
              <a:stCxn id="362" idx="2"/>
              <a:endCxn id="344" idx="1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4" name="Google Shape;364;p37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365" name="Google Shape;365;p37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6" name="Google Shape;366;p37"/>
            <p:cNvCxnSpPr>
              <a:stCxn id="365" idx="2"/>
              <a:endCxn id="344" idx="3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7" name="Google Shape;367;p37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Pymysql Packaged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68" name="Google Shape;3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850" y="1304825"/>
            <a:ext cx="4258525" cy="336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/>
          <p:nvPr/>
        </p:nvSpPr>
        <p:spPr>
          <a:xfrm>
            <a:off x="2312247" y="42000"/>
            <a:ext cx="4519500" cy="38385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2249975" y="3584187"/>
            <a:ext cx="46440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8"/>
          <p:cNvSpPr txBox="1"/>
          <p:nvPr>
            <p:ph idx="1" type="subTitle"/>
          </p:nvPr>
        </p:nvSpPr>
        <p:spPr>
          <a:xfrm>
            <a:off x="2372375" y="2272550"/>
            <a:ext cx="43992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watch is invaluable for providing insights into your code.</a:t>
            </a:r>
            <a:endParaRPr/>
          </a:p>
        </p:txBody>
      </p:sp>
      <p:pic>
        <p:nvPicPr>
          <p:cNvPr id="376" name="Google Shape;3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125" y="346900"/>
            <a:ext cx="1875751" cy="1796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Google Shape;377;p38"/>
          <p:cNvCxnSpPr>
            <a:stCxn id="374" idx="1"/>
            <a:endCxn id="375" idx="1"/>
          </p:cNvCxnSpPr>
          <p:nvPr/>
        </p:nvCxnSpPr>
        <p:spPr>
          <a:xfrm flipH="1" rot="10800000">
            <a:off x="2249975" y="2856687"/>
            <a:ext cx="122400" cy="969900"/>
          </a:xfrm>
          <a:prstGeom prst="bentConnector3">
            <a:avLst>
              <a:gd fmla="val -194547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38"/>
          <p:cNvCxnSpPr>
            <a:stCxn id="374" idx="3"/>
            <a:endCxn id="375" idx="3"/>
          </p:cNvCxnSpPr>
          <p:nvPr/>
        </p:nvCxnSpPr>
        <p:spPr>
          <a:xfrm rot="10800000">
            <a:off x="6771575" y="2856687"/>
            <a:ext cx="122400" cy="969900"/>
          </a:xfrm>
          <a:prstGeom prst="bentConnector3">
            <a:avLst>
              <a:gd fmla="val -194547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38"/>
          <p:cNvSpPr txBox="1"/>
          <p:nvPr>
            <p:ph type="title"/>
          </p:nvPr>
        </p:nvSpPr>
        <p:spPr>
          <a:xfrm>
            <a:off x="2415867" y="3554200"/>
            <a:ext cx="4312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Cloud Watch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9"/>
          <p:cNvSpPr/>
          <p:nvPr/>
        </p:nvSpPr>
        <p:spPr>
          <a:xfrm>
            <a:off x="5407274" y="722775"/>
            <a:ext cx="3374700" cy="3488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9"/>
          <p:cNvSpPr/>
          <p:nvPr/>
        </p:nvSpPr>
        <p:spPr>
          <a:xfrm>
            <a:off x="2147700" y="2210125"/>
            <a:ext cx="1910100" cy="377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9"/>
          <p:cNvSpPr/>
          <p:nvPr/>
        </p:nvSpPr>
        <p:spPr>
          <a:xfrm>
            <a:off x="1285225" y="827875"/>
            <a:ext cx="3635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9"/>
          <p:cNvSpPr txBox="1"/>
          <p:nvPr>
            <p:ph idx="1" type="body"/>
          </p:nvPr>
        </p:nvSpPr>
        <p:spPr>
          <a:xfrm>
            <a:off x="1481400" y="2779500"/>
            <a:ext cx="32430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Process</a:t>
            </a:r>
            <a:endParaRPr b="1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Connect to Lambda</a:t>
            </a:r>
            <a:endParaRPr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Load in clean CSV</a:t>
            </a:r>
            <a:endParaRPr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PyMySQL</a:t>
            </a:r>
            <a:endParaRPr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Connect to RDS</a:t>
            </a:r>
            <a:endParaRPr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Profit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8" name="Google Shape;388;p39"/>
          <p:cNvSpPr txBox="1"/>
          <p:nvPr>
            <p:ph idx="2" type="title"/>
          </p:nvPr>
        </p:nvSpPr>
        <p:spPr>
          <a:xfrm>
            <a:off x="1481425" y="1539400"/>
            <a:ext cx="337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Receives</a:t>
            </a:r>
            <a:r>
              <a:rPr lang="en"/>
              <a:t> Clean Data</a:t>
            </a:r>
            <a:endParaRPr/>
          </a:p>
        </p:txBody>
      </p:sp>
      <p:pic>
        <p:nvPicPr>
          <p:cNvPr id="389" name="Google Shape;3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763" y="848450"/>
            <a:ext cx="1749851" cy="344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0" name="Google Shape;390;p39"/>
          <p:cNvCxnSpPr>
            <a:stCxn id="388" idx="1"/>
            <a:endCxn id="385" idx="1"/>
          </p:cNvCxnSpPr>
          <p:nvPr/>
        </p:nvCxnSpPr>
        <p:spPr>
          <a:xfrm>
            <a:off x="1481425" y="1825750"/>
            <a:ext cx="666300" cy="573000"/>
          </a:xfrm>
          <a:prstGeom prst="bentConnector3">
            <a:avLst>
              <a:gd fmla="val -35738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39"/>
          <p:cNvCxnSpPr>
            <a:stCxn id="388" idx="3"/>
            <a:endCxn id="385" idx="3"/>
          </p:cNvCxnSpPr>
          <p:nvPr/>
        </p:nvCxnSpPr>
        <p:spPr>
          <a:xfrm flipH="1">
            <a:off x="4057825" y="1825750"/>
            <a:ext cx="798300" cy="573000"/>
          </a:xfrm>
          <a:prstGeom prst="bentConnector3">
            <a:avLst>
              <a:gd fmla="val -29829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2" name="Google Shape;392;p39"/>
          <p:cNvGrpSpPr/>
          <p:nvPr/>
        </p:nvGrpSpPr>
        <p:grpSpPr>
          <a:xfrm>
            <a:off x="981163" y="1070175"/>
            <a:ext cx="304200" cy="3364050"/>
            <a:chOff x="5816800" y="2602275"/>
            <a:chExt cx="304200" cy="3364050"/>
          </a:xfrm>
        </p:grpSpPr>
        <p:sp>
          <p:nvSpPr>
            <p:cNvPr id="393" name="Google Shape;393;p39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4" name="Google Shape;394;p39"/>
            <p:cNvCxnSpPr>
              <a:stCxn id="393" idx="2"/>
              <a:endCxn id="386" idx="1"/>
            </p:cNvCxnSpPr>
            <p:nvPr/>
          </p:nvCxnSpPr>
          <p:spPr>
            <a:xfrm flipH="1" rot="10800000">
              <a:off x="5816800" y="2602275"/>
              <a:ext cx="304200" cy="3329100"/>
            </a:xfrm>
            <a:prstGeom prst="bentConnector3">
              <a:avLst>
                <a:gd fmla="val -78279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5" name="Google Shape;395;p39"/>
          <p:cNvSpPr txBox="1"/>
          <p:nvPr>
            <p:ph type="title"/>
          </p:nvPr>
        </p:nvSpPr>
        <p:spPr>
          <a:xfrm>
            <a:off x="1481425" y="758175"/>
            <a:ext cx="32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RDS MySQL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6" name="Google Shape;396;p39"/>
          <p:cNvSpPr txBox="1"/>
          <p:nvPr>
            <p:ph type="title"/>
          </p:nvPr>
        </p:nvSpPr>
        <p:spPr>
          <a:xfrm>
            <a:off x="2074500" y="2210125"/>
            <a:ext cx="19833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From Lambda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0"/>
          <p:cNvSpPr/>
          <p:nvPr/>
        </p:nvSpPr>
        <p:spPr>
          <a:xfrm>
            <a:off x="5832890" y="386263"/>
            <a:ext cx="3311100" cy="28122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0"/>
          <p:cNvSpPr/>
          <p:nvPr/>
        </p:nvSpPr>
        <p:spPr>
          <a:xfrm>
            <a:off x="45803" y="386263"/>
            <a:ext cx="3311100" cy="28122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0"/>
          <p:cNvSpPr/>
          <p:nvPr/>
        </p:nvSpPr>
        <p:spPr>
          <a:xfrm>
            <a:off x="2312247" y="891725"/>
            <a:ext cx="4519500" cy="38385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25" y="1465955"/>
            <a:ext cx="1585361" cy="312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4158" y="1243549"/>
            <a:ext cx="1520718" cy="340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6" name="Google Shape;406;p40"/>
          <p:cNvCxnSpPr>
            <a:stCxn id="407" idx="1"/>
            <a:endCxn id="408" idx="1"/>
          </p:cNvCxnSpPr>
          <p:nvPr/>
        </p:nvCxnSpPr>
        <p:spPr>
          <a:xfrm flipH="1" rot="-5400000">
            <a:off x="1891850" y="2639750"/>
            <a:ext cx="1044900" cy="204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0"/>
          <p:cNvCxnSpPr>
            <a:stCxn id="407" idx="3"/>
            <a:endCxn id="408" idx="3"/>
          </p:cNvCxnSpPr>
          <p:nvPr/>
        </p:nvCxnSpPr>
        <p:spPr>
          <a:xfrm rot="5400000">
            <a:off x="6207500" y="2639900"/>
            <a:ext cx="1044900" cy="20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0" name="Google Shape;410;p40"/>
          <p:cNvGrpSpPr/>
          <p:nvPr/>
        </p:nvGrpSpPr>
        <p:grpSpPr>
          <a:xfrm>
            <a:off x="2370860" y="3512900"/>
            <a:ext cx="4402275" cy="629550"/>
            <a:chOff x="2370860" y="3360500"/>
            <a:chExt cx="4402275" cy="629550"/>
          </a:xfrm>
        </p:grpSpPr>
        <p:sp>
          <p:nvSpPr>
            <p:cNvPr id="411" name="Google Shape;411;p40"/>
            <p:cNvSpPr/>
            <p:nvPr/>
          </p:nvSpPr>
          <p:spPr>
            <a:xfrm flipH="1">
              <a:off x="6703235" y="392015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2" name="Google Shape;412;p40"/>
            <p:cNvCxnSpPr>
              <a:stCxn id="411" idx="6"/>
              <a:endCxn id="408" idx="2"/>
            </p:cNvCxnSpPr>
            <p:nvPr/>
          </p:nvCxnSpPr>
          <p:spPr>
            <a:xfrm rot="10800000">
              <a:off x="4572035" y="3360500"/>
              <a:ext cx="2131200" cy="594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3" name="Google Shape;413;p40"/>
            <p:cNvSpPr/>
            <p:nvPr/>
          </p:nvSpPr>
          <p:spPr>
            <a:xfrm flipH="1">
              <a:off x="2370860" y="392015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4" name="Google Shape;414;p40"/>
            <p:cNvCxnSpPr>
              <a:stCxn id="408" idx="2"/>
              <a:endCxn id="413" idx="2"/>
            </p:cNvCxnSpPr>
            <p:nvPr/>
          </p:nvCxnSpPr>
          <p:spPr>
            <a:xfrm flipH="1">
              <a:off x="2440760" y="3360500"/>
              <a:ext cx="2131200" cy="594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415" name="Google Shape;41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212" y="583125"/>
            <a:ext cx="2655978" cy="32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"/>
          <p:cNvSpPr/>
          <p:nvPr/>
        </p:nvSpPr>
        <p:spPr>
          <a:xfrm>
            <a:off x="401450" y="629650"/>
            <a:ext cx="4324800" cy="3884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1"/>
          <p:cNvSpPr/>
          <p:nvPr/>
        </p:nvSpPr>
        <p:spPr>
          <a:xfrm>
            <a:off x="4345250" y="827875"/>
            <a:ext cx="3635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1"/>
          <p:cNvSpPr txBox="1"/>
          <p:nvPr>
            <p:ph idx="1" type="body"/>
          </p:nvPr>
        </p:nvSpPr>
        <p:spPr>
          <a:xfrm>
            <a:off x="4541450" y="1668550"/>
            <a:ext cx="3243000" cy="28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Important Information</a:t>
            </a:r>
            <a:endParaRPr b="1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Blood Pressure and cardiovascular disease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Avg bp for active and inactive people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Average blood pressure rate as a smoker and drinker vs non smoker and drinker.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How blood pressure and cardiovascular disease relates to height and weight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Cardiovascular disease and age</a:t>
            </a:r>
            <a:endParaRPr/>
          </a:p>
        </p:txBody>
      </p:sp>
      <p:pic>
        <p:nvPicPr>
          <p:cNvPr id="423" name="Google Shape;4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89" y="2220734"/>
            <a:ext cx="2645625" cy="192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534" y="997309"/>
            <a:ext cx="2101734" cy="19256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5" name="Google Shape;425;p41"/>
          <p:cNvGrpSpPr/>
          <p:nvPr/>
        </p:nvGrpSpPr>
        <p:grpSpPr>
          <a:xfrm flipH="1">
            <a:off x="7980698" y="1070175"/>
            <a:ext cx="377100" cy="3364050"/>
            <a:chOff x="5816800" y="2602275"/>
            <a:chExt cx="377100" cy="3364050"/>
          </a:xfrm>
        </p:grpSpPr>
        <p:sp>
          <p:nvSpPr>
            <p:cNvPr id="426" name="Google Shape;426;p4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7" name="Google Shape;427;p41"/>
            <p:cNvCxnSpPr>
              <a:stCxn id="426" idx="2"/>
              <a:endCxn id="421" idx="3"/>
            </p:cNvCxnSpPr>
            <p:nvPr/>
          </p:nvCxnSpPr>
          <p:spPr>
            <a:xfrm flipH="1" rot="10800000">
              <a:off x="5816800" y="2602275"/>
              <a:ext cx="377100" cy="3329100"/>
            </a:xfrm>
            <a:prstGeom prst="bentConnector3">
              <a:avLst>
                <a:gd fmla="val -63146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8" name="Google Shape;428;p41"/>
          <p:cNvSpPr txBox="1"/>
          <p:nvPr>
            <p:ph type="title"/>
          </p:nvPr>
        </p:nvSpPr>
        <p:spPr>
          <a:xfrm>
            <a:off x="4541450" y="758175"/>
            <a:ext cx="32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Queries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2"/>
          <p:cNvSpPr/>
          <p:nvPr/>
        </p:nvSpPr>
        <p:spPr>
          <a:xfrm>
            <a:off x="3788225" y="-69852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2"/>
          <p:cNvSpPr/>
          <p:nvPr/>
        </p:nvSpPr>
        <p:spPr>
          <a:xfrm flipH="1">
            <a:off x="6291648" y="2195038"/>
            <a:ext cx="69900" cy="69900"/>
          </a:xfrm>
          <a:prstGeom prst="ellipse">
            <a:avLst/>
          </a:prstGeom>
          <a:gradFill>
            <a:gsLst>
              <a:gs pos="0">
                <a:srgbClr val="82BCFE"/>
              </a:gs>
              <a:gs pos="100000">
                <a:srgbClr val="0C77F1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5" name="Google Shape;435;p42"/>
          <p:cNvCxnSpPr>
            <a:stCxn id="434" idx="2"/>
            <a:endCxn id="436" idx="3"/>
          </p:cNvCxnSpPr>
          <p:nvPr/>
        </p:nvCxnSpPr>
        <p:spPr>
          <a:xfrm flipH="1" rot="10800000">
            <a:off x="6361548" y="1374088"/>
            <a:ext cx="1971300" cy="855900"/>
          </a:xfrm>
          <a:prstGeom prst="bentConnector3">
            <a:avLst>
              <a:gd fmla="val 112076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42"/>
          <p:cNvSpPr/>
          <p:nvPr/>
        </p:nvSpPr>
        <p:spPr>
          <a:xfrm flipH="1">
            <a:off x="6291648" y="683563"/>
            <a:ext cx="69900" cy="69900"/>
          </a:xfrm>
          <a:prstGeom prst="ellipse">
            <a:avLst/>
          </a:prstGeom>
          <a:gradFill>
            <a:gsLst>
              <a:gs pos="0">
                <a:srgbClr val="82BCFE"/>
              </a:gs>
              <a:gs pos="100000">
                <a:srgbClr val="0C77F1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8" name="Google Shape;438;p42"/>
          <p:cNvCxnSpPr>
            <a:stCxn id="437" idx="6"/>
            <a:endCxn id="436" idx="1"/>
          </p:cNvCxnSpPr>
          <p:nvPr/>
        </p:nvCxnSpPr>
        <p:spPr>
          <a:xfrm flipH="1">
            <a:off x="4124448" y="718513"/>
            <a:ext cx="2167200" cy="655500"/>
          </a:xfrm>
          <a:prstGeom prst="bentConnector3">
            <a:avLst>
              <a:gd fmla="val 110991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p42"/>
          <p:cNvSpPr txBox="1"/>
          <p:nvPr>
            <p:ph type="title"/>
          </p:nvPr>
        </p:nvSpPr>
        <p:spPr>
          <a:xfrm>
            <a:off x="4124375" y="733525"/>
            <a:ext cx="4208400" cy="12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EC2 Webpage</a:t>
            </a:r>
            <a:endParaRPr/>
          </a:p>
        </p:txBody>
      </p:sp>
      <p:sp>
        <p:nvSpPr>
          <p:cNvPr id="439" name="Google Shape;439;p42"/>
          <p:cNvSpPr txBox="1"/>
          <p:nvPr/>
        </p:nvSpPr>
        <p:spPr>
          <a:xfrm>
            <a:off x="6012725" y="1710850"/>
            <a:ext cx="265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35.174.153.127 </a:t>
            </a:r>
            <a:endParaRPr sz="24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3"/>
          <p:cNvSpPr/>
          <p:nvPr/>
        </p:nvSpPr>
        <p:spPr>
          <a:xfrm>
            <a:off x="1915125" y="315400"/>
            <a:ext cx="5313600" cy="451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5" name="Google Shape;4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506" y="315400"/>
            <a:ext cx="2154985" cy="2089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6" name="Google Shape;446;p43"/>
          <p:cNvGrpSpPr/>
          <p:nvPr/>
        </p:nvGrpSpPr>
        <p:grpSpPr>
          <a:xfrm flipH="1">
            <a:off x="1266450" y="903850"/>
            <a:ext cx="1673296" cy="883275"/>
            <a:chOff x="6908048" y="388850"/>
            <a:chExt cx="1673296" cy="883275"/>
          </a:xfrm>
        </p:grpSpPr>
        <p:cxnSp>
          <p:nvCxnSpPr>
            <p:cNvPr id="447" name="Google Shape;447;p43"/>
            <p:cNvCxnSpPr>
              <a:stCxn id="448" idx="1"/>
              <a:endCxn id="449" idx="2"/>
            </p:cNvCxnSpPr>
            <p:nvPr/>
          </p:nvCxnSpPr>
          <p:spPr>
            <a:xfrm flipH="1">
              <a:off x="6977843" y="388850"/>
              <a:ext cx="1603500" cy="848400"/>
            </a:xfrm>
            <a:prstGeom prst="bentConnector3">
              <a:avLst>
                <a:gd fmla="val -14850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9" name="Google Shape;449;p43"/>
            <p:cNvSpPr/>
            <p:nvPr/>
          </p:nvSpPr>
          <p:spPr>
            <a:xfrm flipH="1">
              <a:off x="6908048" y="1202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43"/>
          <p:cNvGrpSpPr/>
          <p:nvPr/>
        </p:nvGrpSpPr>
        <p:grpSpPr>
          <a:xfrm>
            <a:off x="6204241" y="903850"/>
            <a:ext cx="1673309" cy="883275"/>
            <a:chOff x="6908048" y="388850"/>
            <a:chExt cx="1673309" cy="883275"/>
          </a:xfrm>
        </p:grpSpPr>
        <p:cxnSp>
          <p:nvCxnSpPr>
            <p:cNvPr id="451" name="Google Shape;451;p43"/>
            <p:cNvCxnSpPr>
              <a:stCxn id="448" idx="3"/>
              <a:endCxn id="452" idx="2"/>
            </p:cNvCxnSpPr>
            <p:nvPr/>
          </p:nvCxnSpPr>
          <p:spPr>
            <a:xfrm flipH="1">
              <a:off x="6977857" y="388850"/>
              <a:ext cx="1603500" cy="848400"/>
            </a:xfrm>
            <a:prstGeom prst="bentConnector3">
              <a:avLst>
                <a:gd fmla="val -14850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2" name="Google Shape;452;p43"/>
            <p:cNvSpPr/>
            <p:nvPr/>
          </p:nvSpPr>
          <p:spPr>
            <a:xfrm flipH="1">
              <a:off x="6908048" y="1202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43"/>
          <p:cNvSpPr txBox="1"/>
          <p:nvPr>
            <p:ph type="title"/>
          </p:nvPr>
        </p:nvSpPr>
        <p:spPr>
          <a:xfrm>
            <a:off x="1266450" y="315400"/>
            <a:ext cx="6611100" cy="11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dk2"/>
                </a:highlight>
              </a:rPr>
              <a:t>Takeaways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3" name="Google Shape;453;p43"/>
          <p:cNvSpPr txBox="1"/>
          <p:nvPr/>
        </p:nvSpPr>
        <p:spPr>
          <a:xfrm>
            <a:off x="737575" y="2404550"/>
            <a:ext cx="79071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tamaran"/>
              <a:buChar char="-"/>
            </a:pPr>
            <a:r>
              <a:rPr b="1" lang="en" sz="23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How much data is TOO much data</a:t>
            </a:r>
            <a:endParaRPr b="1" sz="23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tamaran"/>
              <a:buChar char="-"/>
            </a:pPr>
            <a:r>
              <a:rPr b="1" lang="en" sz="23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Be cautious of information that is being resourced online</a:t>
            </a:r>
            <a:endParaRPr b="1" sz="23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tamaran"/>
              <a:buChar char="-"/>
            </a:pPr>
            <a:r>
              <a:rPr b="1" lang="en" sz="23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AWS has reliable documentation!</a:t>
            </a:r>
            <a:endParaRPr b="1" sz="23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tamaran"/>
              <a:buChar char="-"/>
            </a:pPr>
            <a:r>
              <a:rPr b="1" lang="en" sz="23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If the shoe fits….!</a:t>
            </a:r>
            <a:endParaRPr b="1" sz="23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4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4"/>
          <p:cNvSpPr txBox="1"/>
          <p:nvPr>
            <p:ph idx="5" type="title"/>
          </p:nvPr>
        </p:nvSpPr>
        <p:spPr>
          <a:xfrm>
            <a:off x="6031138" y="336480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Resources</a:t>
            </a:r>
            <a:endParaRPr/>
          </a:p>
        </p:txBody>
      </p:sp>
      <p:sp>
        <p:nvSpPr>
          <p:cNvPr id="460" name="Google Shape;460;p44"/>
          <p:cNvSpPr txBox="1"/>
          <p:nvPr>
            <p:ph idx="6" type="subTitle"/>
          </p:nvPr>
        </p:nvSpPr>
        <p:spPr>
          <a:xfrm>
            <a:off x="6031163" y="4077750"/>
            <a:ext cx="21753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There’s a lot of good and bad documentation out there..</a:t>
            </a:r>
            <a:endParaRPr/>
          </a:p>
        </p:txBody>
      </p:sp>
      <p:sp>
        <p:nvSpPr>
          <p:cNvPr id="461" name="Google Shape;461;p44"/>
          <p:cNvSpPr txBox="1"/>
          <p:nvPr>
            <p:ph idx="2" type="title"/>
          </p:nvPr>
        </p:nvSpPr>
        <p:spPr>
          <a:xfrm>
            <a:off x="937713" y="336480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</a:t>
            </a:r>
            <a:endParaRPr/>
          </a:p>
        </p:txBody>
      </p:sp>
      <p:sp>
        <p:nvSpPr>
          <p:cNvPr id="462" name="Google Shape;462;p44"/>
          <p:cNvSpPr txBox="1"/>
          <p:nvPr>
            <p:ph idx="1" type="subTitle"/>
          </p:nvPr>
        </p:nvSpPr>
        <p:spPr>
          <a:xfrm>
            <a:off x="937713" y="3892500"/>
            <a:ext cx="21753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is great until you don’t have permission to do something</a:t>
            </a:r>
            <a:endParaRPr/>
          </a:p>
        </p:txBody>
      </p:sp>
      <p:sp>
        <p:nvSpPr>
          <p:cNvPr id="463" name="Google Shape;463;p44"/>
          <p:cNvSpPr txBox="1"/>
          <p:nvPr>
            <p:ph idx="3" type="title"/>
          </p:nvPr>
        </p:nvSpPr>
        <p:spPr>
          <a:xfrm>
            <a:off x="3484425" y="3364800"/>
            <a:ext cx="2251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Statements!</a:t>
            </a:r>
            <a:endParaRPr/>
          </a:p>
        </p:txBody>
      </p:sp>
      <p:sp>
        <p:nvSpPr>
          <p:cNvPr id="464" name="Google Shape;464;p44"/>
          <p:cNvSpPr txBox="1"/>
          <p:nvPr>
            <p:ph idx="4" type="subTitle"/>
          </p:nvPr>
        </p:nvSpPr>
        <p:spPr>
          <a:xfrm>
            <a:off x="3484438" y="3892500"/>
            <a:ext cx="21753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print statements were so useful for us while debugging our lambdas</a:t>
            </a:r>
            <a:endParaRPr/>
          </a:p>
        </p:txBody>
      </p:sp>
      <p:grpSp>
        <p:nvGrpSpPr>
          <p:cNvPr id="465" name="Google Shape;465;p44"/>
          <p:cNvGrpSpPr/>
          <p:nvPr/>
        </p:nvGrpSpPr>
        <p:grpSpPr>
          <a:xfrm>
            <a:off x="405288" y="860100"/>
            <a:ext cx="171000" cy="1495650"/>
            <a:chOff x="5816800" y="2392200"/>
            <a:chExt cx="171000" cy="1495650"/>
          </a:xfrm>
        </p:grpSpPr>
        <p:sp>
          <p:nvSpPr>
            <p:cNvPr id="466" name="Google Shape;466;p44"/>
            <p:cNvSpPr/>
            <p:nvPr/>
          </p:nvSpPr>
          <p:spPr>
            <a:xfrm>
              <a:off x="5816800" y="381795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7" name="Google Shape;467;p44"/>
            <p:cNvCxnSpPr>
              <a:stCxn id="466" idx="2"/>
              <a:endCxn id="458" idx="1"/>
            </p:cNvCxnSpPr>
            <p:nvPr/>
          </p:nvCxnSpPr>
          <p:spPr>
            <a:xfrm flipH="1" rot="10800000">
              <a:off x="5816800" y="2392200"/>
              <a:ext cx="171000" cy="14607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8" name="Google Shape;468;p44"/>
          <p:cNvGrpSpPr/>
          <p:nvPr/>
        </p:nvGrpSpPr>
        <p:grpSpPr>
          <a:xfrm flipH="1">
            <a:off x="8567798" y="860100"/>
            <a:ext cx="171000" cy="1495650"/>
            <a:chOff x="5816800" y="2392200"/>
            <a:chExt cx="171000" cy="1495650"/>
          </a:xfrm>
        </p:grpSpPr>
        <p:sp>
          <p:nvSpPr>
            <p:cNvPr id="469" name="Google Shape;469;p44"/>
            <p:cNvSpPr/>
            <p:nvPr/>
          </p:nvSpPr>
          <p:spPr>
            <a:xfrm>
              <a:off x="5816800" y="381795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0" name="Google Shape;470;p44"/>
            <p:cNvCxnSpPr>
              <a:stCxn id="469" idx="2"/>
              <a:endCxn id="458" idx="3"/>
            </p:cNvCxnSpPr>
            <p:nvPr/>
          </p:nvCxnSpPr>
          <p:spPr>
            <a:xfrm flipH="1" rot="10800000">
              <a:off x="5816800" y="2392200"/>
              <a:ext cx="171000" cy="14607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1" name="Google Shape;471;p44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Conclusion And Lessons Learned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72" name="Google Shape;4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013" y="1409775"/>
            <a:ext cx="27622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/>
          <p:nvPr/>
        </p:nvSpPr>
        <p:spPr>
          <a:xfrm>
            <a:off x="403325" y="79295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9"/>
          <p:cNvSpPr txBox="1"/>
          <p:nvPr>
            <p:ph idx="1" type="subTitle"/>
          </p:nvPr>
        </p:nvSpPr>
        <p:spPr>
          <a:xfrm>
            <a:off x="4572000" y="2799375"/>
            <a:ext cx="3905100" cy="21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Cardiovascular</a:t>
            </a:r>
            <a:r>
              <a:rPr lang="en"/>
              <a:t> Data 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Setting up Pipeline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Lambda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Building RDS MySql Database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Connections and </a:t>
            </a:r>
            <a:r>
              <a:rPr lang="en"/>
              <a:t>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50" y="766550"/>
            <a:ext cx="1938850" cy="361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9"/>
          <p:cNvCxnSpPr>
            <a:stCxn id="153" idx="3"/>
            <a:endCxn id="150" idx="3"/>
          </p:cNvCxnSpPr>
          <p:nvPr/>
        </p:nvCxnSpPr>
        <p:spPr>
          <a:xfrm flipH="1">
            <a:off x="8477025" y="2150848"/>
            <a:ext cx="259800" cy="1710600"/>
          </a:xfrm>
          <a:prstGeom prst="bentConnector3">
            <a:avLst>
              <a:gd fmla="val -91657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4" name="Google Shape;154;p29"/>
          <p:cNvGrpSpPr/>
          <p:nvPr/>
        </p:nvGrpSpPr>
        <p:grpSpPr>
          <a:xfrm>
            <a:off x="4075731" y="1484138"/>
            <a:ext cx="2330544" cy="245811"/>
            <a:chOff x="4075731" y="1234875"/>
            <a:chExt cx="2330544" cy="245811"/>
          </a:xfrm>
        </p:grpSpPr>
        <p:sp>
          <p:nvSpPr>
            <p:cNvPr id="155" name="Google Shape;155;p29"/>
            <p:cNvSpPr/>
            <p:nvPr/>
          </p:nvSpPr>
          <p:spPr>
            <a:xfrm>
              <a:off x="4075731" y="12348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" name="Google Shape;156;p29"/>
            <p:cNvCxnSpPr>
              <a:stCxn id="153" idx="0"/>
              <a:endCxn id="155" idx="6"/>
            </p:cNvCxnSpPr>
            <p:nvPr/>
          </p:nvCxnSpPr>
          <p:spPr>
            <a:xfrm flipH="1" rot="5400000">
              <a:off x="5170575" y="244986"/>
              <a:ext cx="210900" cy="2260500"/>
            </a:xfrm>
            <a:prstGeom prst="bentConnector2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3" name="Google Shape;153;p29"/>
          <p:cNvSpPr txBox="1"/>
          <p:nvPr>
            <p:ph type="title"/>
          </p:nvPr>
        </p:nvSpPr>
        <p:spPr>
          <a:xfrm>
            <a:off x="4075725" y="1729948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30"/>
          <p:cNvGrpSpPr/>
          <p:nvPr/>
        </p:nvGrpSpPr>
        <p:grpSpPr>
          <a:xfrm flipH="1">
            <a:off x="8567798" y="860200"/>
            <a:ext cx="171000" cy="1411050"/>
            <a:chOff x="5816800" y="2392300"/>
            <a:chExt cx="171000" cy="1411050"/>
          </a:xfrm>
        </p:grpSpPr>
        <p:sp>
          <p:nvSpPr>
            <p:cNvPr id="163" name="Google Shape;163;p30"/>
            <p:cNvSpPr/>
            <p:nvPr/>
          </p:nvSpPr>
          <p:spPr>
            <a:xfrm>
              <a:off x="5816800" y="373345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4" name="Google Shape;164;p30"/>
            <p:cNvCxnSpPr>
              <a:stCxn id="163" idx="2"/>
              <a:endCxn id="161" idx="3"/>
            </p:cNvCxnSpPr>
            <p:nvPr/>
          </p:nvCxnSpPr>
          <p:spPr>
            <a:xfrm flipH="1" rot="10800000">
              <a:off x="5816800" y="2392300"/>
              <a:ext cx="171000" cy="1376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5" name="Google Shape;165;p30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Jira Board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219900"/>
            <a:ext cx="4243599" cy="379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6425" y="1683375"/>
            <a:ext cx="19431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/>
          <p:nvPr/>
        </p:nvSpPr>
        <p:spPr>
          <a:xfrm>
            <a:off x="3925875" y="288950"/>
            <a:ext cx="5083500" cy="45660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8200" y="692100"/>
            <a:ext cx="3237400" cy="37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1"/>
          <p:cNvSpPr txBox="1"/>
          <p:nvPr/>
        </p:nvSpPr>
        <p:spPr>
          <a:xfrm>
            <a:off x="816125" y="692100"/>
            <a:ext cx="505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The Data</a:t>
            </a:r>
            <a:endParaRPr sz="48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403675" y="2097325"/>
            <a:ext cx="5309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Id, blood pressure, height, weight, smoking, alcohol, cardio disease etc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Cleaning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Pandas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Nice data set to work with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Way better than filthy restaurant data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/>
          <p:nvPr/>
        </p:nvSpPr>
        <p:spPr>
          <a:xfrm>
            <a:off x="5227600" y="1257650"/>
            <a:ext cx="2411400" cy="2244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2"/>
          <p:cNvSpPr/>
          <p:nvPr/>
        </p:nvSpPr>
        <p:spPr>
          <a:xfrm>
            <a:off x="1505000" y="1257650"/>
            <a:ext cx="2411400" cy="2244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2"/>
          <p:cNvSpPr/>
          <p:nvPr/>
        </p:nvSpPr>
        <p:spPr>
          <a:xfrm>
            <a:off x="6096675" y="2043125"/>
            <a:ext cx="673200" cy="6732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2"/>
          <p:cNvSpPr/>
          <p:nvPr/>
        </p:nvSpPr>
        <p:spPr>
          <a:xfrm>
            <a:off x="2374075" y="2043125"/>
            <a:ext cx="673200" cy="6732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2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2"/>
          <p:cNvSpPr txBox="1"/>
          <p:nvPr>
            <p:ph idx="2" type="title"/>
          </p:nvPr>
        </p:nvSpPr>
        <p:spPr>
          <a:xfrm>
            <a:off x="1620725" y="2800350"/>
            <a:ext cx="2180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</a:t>
            </a:r>
            <a:endParaRPr/>
          </a:p>
        </p:txBody>
      </p:sp>
      <p:sp>
        <p:nvSpPr>
          <p:cNvPr id="186" name="Google Shape;186;p32"/>
          <p:cNvSpPr txBox="1"/>
          <p:nvPr>
            <p:ph idx="3" type="title"/>
          </p:nvPr>
        </p:nvSpPr>
        <p:spPr>
          <a:xfrm>
            <a:off x="5343250" y="2800350"/>
            <a:ext cx="2180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</a:t>
            </a:r>
            <a:endParaRPr/>
          </a:p>
        </p:txBody>
      </p:sp>
      <p:grpSp>
        <p:nvGrpSpPr>
          <p:cNvPr id="187" name="Google Shape;187;p32"/>
          <p:cNvGrpSpPr/>
          <p:nvPr/>
        </p:nvGrpSpPr>
        <p:grpSpPr>
          <a:xfrm>
            <a:off x="6214486" y="2160914"/>
            <a:ext cx="437567" cy="437610"/>
            <a:chOff x="6978912" y="3042631"/>
            <a:chExt cx="446542" cy="446587"/>
          </a:xfrm>
        </p:grpSpPr>
        <p:sp>
          <p:nvSpPr>
            <p:cNvPr id="188" name="Google Shape;188;p32"/>
            <p:cNvSpPr/>
            <p:nvPr/>
          </p:nvSpPr>
          <p:spPr>
            <a:xfrm>
              <a:off x="7215260" y="3202258"/>
              <a:ext cx="96477" cy="127298"/>
            </a:xfrm>
            <a:custGeom>
              <a:rect b="b" l="l" r="r" t="t"/>
              <a:pathLst>
                <a:path extrusionOk="0" h="3685" w="2793">
                  <a:moveTo>
                    <a:pt x="1" y="1"/>
                  </a:moveTo>
                  <a:lnTo>
                    <a:pt x="1" y="3685"/>
                  </a:lnTo>
                  <a:lnTo>
                    <a:pt x="2588" y="3685"/>
                  </a:lnTo>
                  <a:cubicBezTo>
                    <a:pt x="2739" y="2855"/>
                    <a:pt x="2793" y="1990"/>
                    <a:pt x="2731" y="1125"/>
                  </a:cubicBezTo>
                  <a:cubicBezTo>
                    <a:pt x="2088" y="1071"/>
                    <a:pt x="1553" y="607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2"/>
            <p:cNvSpPr/>
            <p:nvPr/>
          </p:nvSpPr>
          <p:spPr>
            <a:xfrm>
              <a:off x="7288008" y="3162809"/>
              <a:ext cx="52401" cy="52128"/>
            </a:xfrm>
            <a:custGeom>
              <a:rect b="b" l="l" r="r" t="t"/>
              <a:pathLst>
                <a:path extrusionOk="0" h="1509" w="1517">
                  <a:moveTo>
                    <a:pt x="758" y="1"/>
                  </a:moveTo>
                  <a:cubicBezTo>
                    <a:pt x="339" y="1"/>
                    <a:pt x="0" y="340"/>
                    <a:pt x="0" y="750"/>
                  </a:cubicBezTo>
                  <a:cubicBezTo>
                    <a:pt x="0" y="1169"/>
                    <a:pt x="339" y="1508"/>
                    <a:pt x="758" y="1508"/>
                  </a:cubicBezTo>
                  <a:cubicBezTo>
                    <a:pt x="1178" y="1508"/>
                    <a:pt x="1517" y="1169"/>
                    <a:pt x="1517" y="750"/>
                  </a:cubicBezTo>
                  <a:cubicBezTo>
                    <a:pt x="1517" y="340"/>
                    <a:pt x="1178" y="1"/>
                    <a:pt x="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2"/>
            <p:cNvSpPr/>
            <p:nvPr/>
          </p:nvSpPr>
          <p:spPr>
            <a:xfrm>
              <a:off x="7049485" y="3303955"/>
              <a:ext cx="78619" cy="78935"/>
            </a:xfrm>
            <a:custGeom>
              <a:rect b="b" l="l" r="r" t="t"/>
              <a:pathLst>
                <a:path extrusionOk="0" h="2285" w="2276">
                  <a:moveTo>
                    <a:pt x="1142" y="1"/>
                  </a:moveTo>
                  <a:cubicBezTo>
                    <a:pt x="509" y="1"/>
                    <a:pt x="0" y="509"/>
                    <a:pt x="0" y="1142"/>
                  </a:cubicBezTo>
                  <a:cubicBezTo>
                    <a:pt x="0" y="1767"/>
                    <a:pt x="509" y="2284"/>
                    <a:pt x="1142" y="2284"/>
                  </a:cubicBezTo>
                  <a:cubicBezTo>
                    <a:pt x="1767" y="2284"/>
                    <a:pt x="2275" y="1767"/>
                    <a:pt x="2275" y="1142"/>
                  </a:cubicBezTo>
                  <a:cubicBezTo>
                    <a:pt x="2275" y="509"/>
                    <a:pt x="1767" y="1"/>
                    <a:pt x="1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2"/>
            <p:cNvSpPr/>
            <p:nvPr/>
          </p:nvSpPr>
          <p:spPr>
            <a:xfrm>
              <a:off x="7105238" y="3042631"/>
              <a:ext cx="83869" cy="133482"/>
            </a:xfrm>
            <a:custGeom>
              <a:rect b="b" l="l" r="r" t="t"/>
              <a:pathLst>
                <a:path extrusionOk="0" h="3864" w="2428">
                  <a:moveTo>
                    <a:pt x="2427" y="0"/>
                  </a:moveTo>
                  <a:cubicBezTo>
                    <a:pt x="1562" y="598"/>
                    <a:pt x="857" y="1597"/>
                    <a:pt x="376" y="2757"/>
                  </a:cubicBezTo>
                  <a:cubicBezTo>
                    <a:pt x="224" y="3105"/>
                    <a:pt x="99" y="3480"/>
                    <a:pt x="1" y="3863"/>
                  </a:cubicBezTo>
                  <a:lnTo>
                    <a:pt x="2427" y="3863"/>
                  </a:lnTo>
                  <a:lnTo>
                    <a:pt x="2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2"/>
            <p:cNvSpPr/>
            <p:nvPr/>
          </p:nvSpPr>
          <p:spPr>
            <a:xfrm>
              <a:off x="7093217" y="3202258"/>
              <a:ext cx="95890" cy="127298"/>
            </a:xfrm>
            <a:custGeom>
              <a:rect b="b" l="l" r="r" t="t"/>
              <a:pathLst>
                <a:path extrusionOk="0" h="3685" w="2776">
                  <a:moveTo>
                    <a:pt x="179" y="1"/>
                  </a:moveTo>
                  <a:cubicBezTo>
                    <a:pt x="54" y="714"/>
                    <a:pt x="1" y="1455"/>
                    <a:pt x="28" y="2204"/>
                  </a:cubicBezTo>
                  <a:cubicBezTo>
                    <a:pt x="866" y="2267"/>
                    <a:pt x="1553" y="2882"/>
                    <a:pt x="1723" y="3685"/>
                  </a:cubicBezTo>
                  <a:lnTo>
                    <a:pt x="2775" y="3685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2"/>
            <p:cNvSpPr/>
            <p:nvPr/>
          </p:nvSpPr>
          <p:spPr>
            <a:xfrm>
              <a:off x="7120955" y="3355736"/>
              <a:ext cx="68152" cy="133482"/>
            </a:xfrm>
            <a:custGeom>
              <a:rect b="b" l="l" r="r" t="t"/>
              <a:pathLst>
                <a:path extrusionOk="0" h="3864" w="1973">
                  <a:moveTo>
                    <a:pt x="929" y="0"/>
                  </a:moveTo>
                  <a:cubicBezTo>
                    <a:pt x="831" y="562"/>
                    <a:pt x="474" y="1026"/>
                    <a:pt x="1" y="1303"/>
                  </a:cubicBezTo>
                  <a:cubicBezTo>
                    <a:pt x="474" y="2382"/>
                    <a:pt x="1134" y="3301"/>
                    <a:pt x="1972" y="3863"/>
                  </a:cubicBezTo>
                  <a:lnTo>
                    <a:pt x="19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2"/>
            <p:cNvSpPr/>
            <p:nvPr/>
          </p:nvSpPr>
          <p:spPr>
            <a:xfrm>
              <a:off x="7215260" y="3355736"/>
              <a:ext cx="83869" cy="133482"/>
            </a:xfrm>
            <a:custGeom>
              <a:rect b="b" l="l" r="r" t="t"/>
              <a:pathLst>
                <a:path extrusionOk="0" h="3864" w="2428">
                  <a:moveTo>
                    <a:pt x="1" y="0"/>
                  </a:moveTo>
                  <a:lnTo>
                    <a:pt x="1" y="3863"/>
                  </a:lnTo>
                  <a:cubicBezTo>
                    <a:pt x="902" y="3239"/>
                    <a:pt x="1633" y="2186"/>
                    <a:pt x="2115" y="946"/>
                  </a:cubicBezTo>
                  <a:cubicBezTo>
                    <a:pt x="2240" y="643"/>
                    <a:pt x="2338" y="321"/>
                    <a:pt x="2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2"/>
            <p:cNvSpPr/>
            <p:nvPr/>
          </p:nvSpPr>
          <p:spPr>
            <a:xfrm>
              <a:off x="7260892" y="3355736"/>
              <a:ext cx="145769" cy="125744"/>
            </a:xfrm>
            <a:custGeom>
              <a:rect b="b" l="l" r="r" t="t"/>
              <a:pathLst>
                <a:path extrusionOk="0" h="3640" w="4220">
                  <a:moveTo>
                    <a:pt x="1882" y="0"/>
                  </a:moveTo>
                  <a:cubicBezTo>
                    <a:pt x="1784" y="420"/>
                    <a:pt x="1659" y="830"/>
                    <a:pt x="1499" y="1222"/>
                  </a:cubicBezTo>
                  <a:cubicBezTo>
                    <a:pt x="1124" y="2177"/>
                    <a:pt x="616" y="2989"/>
                    <a:pt x="0" y="3640"/>
                  </a:cubicBezTo>
                  <a:cubicBezTo>
                    <a:pt x="1891" y="3123"/>
                    <a:pt x="3435" y="1767"/>
                    <a:pt x="4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2"/>
            <p:cNvSpPr/>
            <p:nvPr/>
          </p:nvSpPr>
          <p:spPr>
            <a:xfrm>
              <a:off x="6997704" y="3355736"/>
              <a:ext cx="145182" cy="125467"/>
            </a:xfrm>
            <a:custGeom>
              <a:rect b="b" l="l" r="r" t="t"/>
              <a:pathLst>
                <a:path extrusionOk="0" h="3632" w="4203">
                  <a:moveTo>
                    <a:pt x="0" y="0"/>
                  </a:moveTo>
                  <a:cubicBezTo>
                    <a:pt x="777" y="1767"/>
                    <a:pt x="2311" y="3114"/>
                    <a:pt x="4202" y="3631"/>
                  </a:cubicBezTo>
                  <a:cubicBezTo>
                    <a:pt x="3649" y="3060"/>
                    <a:pt x="3194" y="2364"/>
                    <a:pt x="2837" y="1535"/>
                  </a:cubicBezTo>
                  <a:cubicBezTo>
                    <a:pt x="2775" y="1544"/>
                    <a:pt x="2704" y="1544"/>
                    <a:pt x="2641" y="1544"/>
                  </a:cubicBezTo>
                  <a:cubicBezTo>
                    <a:pt x="1713" y="1544"/>
                    <a:pt x="937" y="874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2"/>
            <p:cNvSpPr/>
            <p:nvPr/>
          </p:nvSpPr>
          <p:spPr>
            <a:xfrm>
              <a:off x="7331430" y="3202258"/>
              <a:ext cx="94025" cy="127298"/>
            </a:xfrm>
            <a:custGeom>
              <a:rect b="b" l="l" r="r" t="t"/>
              <a:pathLst>
                <a:path extrusionOk="0" h="3685" w="2722">
                  <a:moveTo>
                    <a:pt x="964" y="1"/>
                  </a:moveTo>
                  <a:cubicBezTo>
                    <a:pt x="848" y="447"/>
                    <a:pt x="536" y="812"/>
                    <a:pt x="126" y="1000"/>
                  </a:cubicBezTo>
                  <a:cubicBezTo>
                    <a:pt x="188" y="1901"/>
                    <a:pt x="153" y="2811"/>
                    <a:pt x="1" y="3685"/>
                  </a:cubicBezTo>
                  <a:lnTo>
                    <a:pt x="2454" y="3685"/>
                  </a:lnTo>
                  <a:cubicBezTo>
                    <a:pt x="2624" y="3105"/>
                    <a:pt x="2722" y="2481"/>
                    <a:pt x="2722" y="1847"/>
                  </a:cubicBezTo>
                  <a:cubicBezTo>
                    <a:pt x="2722" y="1205"/>
                    <a:pt x="2624" y="580"/>
                    <a:pt x="2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2"/>
            <p:cNvSpPr/>
            <p:nvPr/>
          </p:nvSpPr>
          <p:spPr>
            <a:xfrm>
              <a:off x="6978912" y="3202258"/>
              <a:ext cx="94025" cy="127298"/>
            </a:xfrm>
            <a:custGeom>
              <a:rect b="b" l="l" r="r" t="t"/>
              <a:pathLst>
                <a:path extrusionOk="0" h="3685" w="2722">
                  <a:moveTo>
                    <a:pt x="268" y="1"/>
                  </a:moveTo>
                  <a:cubicBezTo>
                    <a:pt x="89" y="580"/>
                    <a:pt x="0" y="1205"/>
                    <a:pt x="0" y="1847"/>
                  </a:cubicBezTo>
                  <a:cubicBezTo>
                    <a:pt x="0" y="2481"/>
                    <a:pt x="89" y="3105"/>
                    <a:pt x="268" y="3685"/>
                  </a:cubicBezTo>
                  <a:lnTo>
                    <a:pt x="1329" y="3685"/>
                  </a:lnTo>
                  <a:cubicBezTo>
                    <a:pt x="1472" y="3034"/>
                    <a:pt x="1945" y="2507"/>
                    <a:pt x="2570" y="2293"/>
                  </a:cubicBezTo>
                  <a:cubicBezTo>
                    <a:pt x="2543" y="1517"/>
                    <a:pt x="2596" y="750"/>
                    <a:pt x="2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2"/>
            <p:cNvSpPr/>
            <p:nvPr/>
          </p:nvSpPr>
          <p:spPr>
            <a:xfrm>
              <a:off x="7260892" y="3050334"/>
              <a:ext cx="145769" cy="125778"/>
            </a:xfrm>
            <a:custGeom>
              <a:rect b="b" l="l" r="r" t="t"/>
              <a:pathLst>
                <a:path extrusionOk="0" h="3641" w="4220">
                  <a:moveTo>
                    <a:pt x="0" y="1"/>
                  </a:moveTo>
                  <a:lnTo>
                    <a:pt x="0" y="1"/>
                  </a:lnTo>
                  <a:cubicBezTo>
                    <a:pt x="143" y="152"/>
                    <a:pt x="285" y="313"/>
                    <a:pt x="419" y="491"/>
                  </a:cubicBezTo>
                  <a:cubicBezTo>
                    <a:pt x="865" y="1071"/>
                    <a:pt x="1249" y="1749"/>
                    <a:pt x="1534" y="2507"/>
                  </a:cubicBezTo>
                  <a:lnTo>
                    <a:pt x="1543" y="2507"/>
                  </a:lnTo>
                  <a:cubicBezTo>
                    <a:pt x="2248" y="2507"/>
                    <a:pt x="2837" y="2989"/>
                    <a:pt x="3006" y="3640"/>
                  </a:cubicBezTo>
                  <a:lnTo>
                    <a:pt x="4220" y="3640"/>
                  </a:lnTo>
                  <a:cubicBezTo>
                    <a:pt x="3435" y="1874"/>
                    <a:pt x="1891" y="51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7215260" y="3042631"/>
              <a:ext cx="73368" cy="133482"/>
            </a:xfrm>
            <a:custGeom>
              <a:rect b="b" l="l" r="r" t="t"/>
              <a:pathLst>
                <a:path extrusionOk="0" h="3864" w="2124">
                  <a:moveTo>
                    <a:pt x="1" y="0"/>
                  </a:moveTo>
                  <a:lnTo>
                    <a:pt x="1" y="3863"/>
                  </a:lnTo>
                  <a:lnTo>
                    <a:pt x="1401" y="3863"/>
                  </a:lnTo>
                  <a:cubicBezTo>
                    <a:pt x="1508" y="3462"/>
                    <a:pt x="1767" y="3123"/>
                    <a:pt x="2124" y="2927"/>
                  </a:cubicBezTo>
                  <a:cubicBezTo>
                    <a:pt x="1749" y="1972"/>
                    <a:pt x="1098" y="75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2"/>
            <p:cNvSpPr/>
            <p:nvPr/>
          </p:nvSpPr>
          <p:spPr>
            <a:xfrm>
              <a:off x="6997704" y="3050334"/>
              <a:ext cx="145804" cy="125778"/>
            </a:xfrm>
            <a:custGeom>
              <a:rect b="b" l="l" r="r" t="t"/>
              <a:pathLst>
                <a:path extrusionOk="0" h="3641" w="4221">
                  <a:moveTo>
                    <a:pt x="4220" y="1"/>
                  </a:moveTo>
                  <a:lnTo>
                    <a:pt x="4220" y="1"/>
                  </a:lnTo>
                  <a:cubicBezTo>
                    <a:pt x="2329" y="518"/>
                    <a:pt x="777" y="1874"/>
                    <a:pt x="0" y="3640"/>
                  </a:cubicBezTo>
                  <a:lnTo>
                    <a:pt x="2329" y="3640"/>
                  </a:lnTo>
                  <a:cubicBezTo>
                    <a:pt x="2454" y="3150"/>
                    <a:pt x="2605" y="2686"/>
                    <a:pt x="2784" y="2240"/>
                  </a:cubicBezTo>
                  <a:cubicBezTo>
                    <a:pt x="3158" y="1365"/>
                    <a:pt x="3640" y="607"/>
                    <a:pt x="4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32"/>
          <p:cNvGrpSpPr/>
          <p:nvPr/>
        </p:nvGrpSpPr>
        <p:grpSpPr>
          <a:xfrm>
            <a:off x="2491898" y="2160702"/>
            <a:ext cx="437557" cy="438193"/>
            <a:chOff x="6978912" y="3588388"/>
            <a:chExt cx="446533" cy="447181"/>
          </a:xfrm>
        </p:grpSpPr>
        <p:sp>
          <p:nvSpPr>
            <p:cNvPr id="203" name="Google Shape;203;p32"/>
            <p:cNvSpPr/>
            <p:nvPr/>
          </p:nvSpPr>
          <p:spPr>
            <a:xfrm>
              <a:off x="6978912" y="3699343"/>
              <a:ext cx="330054" cy="336226"/>
            </a:xfrm>
            <a:custGeom>
              <a:rect b="b" l="l" r="r" t="t"/>
              <a:pathLst>
                <a:path extrusionOk="0" h="9733" w="9555">
                  <a:moveTo>
                    <a:pt x="0" y="0"/>
                  </a:moveTo>
                  <a:lnTo>
                    <a:pt x="0" y="9733"/>
                  </a:lnTo>
                  <a:lnTo>
                    <a:pt x="2454" y="7574"/>
                  </a:lnTo>
                  <a:lnTo>
                    <a:pt x="9555" y="7574"/>
                  </a:lnTo>
                  <a:lnTo>
                    <a:pt x="8422" y="6637"/>
                  </a:lnTo>
                  <a:lnTo>
                    <a:pt x="883" y="6637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2"/>
            <p:cNvSpPr/>
            <p:nvPr/>
          </p:nvSpPr>
          <p:spPr>
            <a:xfrm>
              <a:off x="7135464" y="3655783"/>
              <a:ext cx="183386" cy="103670"/>
            </a:xfrm>
            <a:custGeom>
              <a:rect b="b" l="l" r="r" t="t"/>
              <a:pathLst>
                <a:path extrusionOk="0" h="3001" w="5309">
                  <a:moveTo>
                    <a:pt x="2448" y="1"/>
                  </a:moveTo>
                  <a:cubicBezTo>
                    <a:pt x="2122" y="1"/>
                    <a:pt x="1856" y="267"/>
                    <a:pt x="1856" y="601"/>
                  </a:cubicBezTo>
                  <a:lnTo>
                    <a:pt x="1856" y="1234"/>
                  </a:lnTo>
                  <a:lnTo>
                    <a:pt x="1044" y="1234"/>
                  </a:lnTo>
                  <a:cubicBezTo>
                    <a:pt x="848" y="1234"/>
                    <a:pt x="660" y="1324"/>
                    <a:pt x="535" y="1484"/>
                  </a:cubicBezTo>
                  <a:cubicBezTo>
                    <a:pt x="0" y="2207"/>
                    <a:pt x="509" y="3001"/>
                    <a:pt x="1196" y="3001"/>
                  </a:cubicBezTo>
                  <a:lnTo>
                    <a:pt x="4755" y="3001"/>
                  </a:lnTo>
                  <a:cubicBezTo>
                    <a:pt x="5041" y="3001"/>
                    <a:pt x="5290" y="2778"/>
                    <a:pt x="5299" y="2492"/>
                  </a:cubicBezTo>
                  <a:cubicBezTo>
                    <a:pt x="5308" y="2189"/>
                    <a:pt x="5067" y="1939"/>
                    <a:pt x="4764" y="1939"/>
                  </a:cubicBezTo>
                  <a:lnTo>
                    <a:pt x="4255" y="1939"/>
                  </a:lnTo>
                  <a:cubicBezTo>
                    <a:pt x="4264" y="1912"/>
                    <a:pt x="4264" y="1877"/>
                    <a:pt x="4264" y="1850"/>
                  </a:cubicBezTo>
                  <a:cubicBezTo>
                    <a:pt x="4264" y="1457"/>
                    <a:pt x="3943" y="1145"/>
                    <a:pt x="3560" y="1145"/>
                  </a:cubicBezTo>
                  <a:cubicBezTo>
                    <a:pt x="3354" y="1145"/>
                    <a:pt x="3167" y="1225"/>
                    <a:pt x="3042" y="1368"/>
                  </a:cubicBezTo>
                  <a:lnTo>
                    <a:pt x="3042" y="494"/>
                  </a:lnTo>
                  <a:cubicBezTo>
                    <a:pt x="3042" y="378"/>
                    <a:pt x="2971" y="226"/>
                    <a:pt x="2873" y="155"/>
                  </a:cubicBezTo>
                  <a:cubicBezTo>
                    <a:pt x="2731" y="47"/>
                    <a:pt x="2584" y="1"/>
                    <a:pt x="2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2"/>
            <p:cNvSpPr/>
            <p:nvPr/>
          </p:nvSpPr>
          <p:spPr>
            <a:xfrm>
              <a:off x="7034666" y="3588388"/>
              <a:ext cx="390779" cy="405904"/>
            </a:xfrm>
            <a:custGeom>
              <a:rect b="b" l="l" r="r" t="t"/>
              <a:pathLst>
                <a:path extrusionOk="0" h="11750" w="11313">
                  <a:moveTo>
                    <a:pt x="5371" y="1142"/>
                  </a:moveTo>
                  <a:cubicBezTo>
                    <a:pt x="6023" y="1142"/>
                    <a:pt x="6567" y="1615"/>
                    <a:pt x="6692" y="2231"/>
                  </a:cubicBezTo>
                  <a:lnTo>
                    <a:pt x="6808" y="2231"/>
                  </a:lnTo>
                  <a:cubicBezTo>
                    <a:pt x="7361" y="2231"/>
                    <a:pt x="7825" y="2614"/>
                    <a:pt x="7950" y="3132"/>
                  </a:cubicBezTo>
                  <a:cubicBezTo>
                    <a:pt x="8601" y="3266"/>
                    <a:pt x="9074" y="3899"/>
                    <a:pt x="8967" y="4622"/>
                  </a:cubicBezTo>
                  <a:cubicBezTo>
                    <a:pt x="8868" y="5255"/>
                    <a:pt x="8306" y="5710"/>
                    <a:pt x="7673" y="5710"/>
                  </a:cubicBezTo>
                  <a:lnTo>
                    <a:pt x="6112" y="5710"/>
                  </a:lnTo>
                  <a:lnTo>
                    <a:pt x="6112" y="6495"/>
                  </a:lnTo>
                  <a:lnTo>
                    <a:pt x="8815" y="6495"/>
                  </a:lnTo>
                  <a:lnTo>
                    <a:pt x="8815" y="7253"/>
                  </a:lnTo>
                  <a:lnTo>
                    <a:pt x="2624" y="7253"/>
                  </a:lnTo>
                  <a:lnTo>
                    <a:pt x="2624" y="6495"/>
                  </a:lnTo>
                  <a:lnTo>
                    <a:pt x="5354" y="6495"/>
                  </a:lnTo>
                  <a:lnTo>
                    <a:pt x="5354" y="5710"/>
                  </a:lnTo>
                  <a:lnTo>
                    <a:pt x="4131" y="5710"/>
                  </a:lnTo>
                  <a:cubicBezTo>
                    <a:pt x="3320" y="5710"/>
                    <a:pt x="2615" y="5130"/>
                    <a:pt x="2481" y="4327"/>
                  </a:cubicBezTo>
                  <a:cubicBezTo>
                    <a:pt x="2320" y="3319"/>
                    <a:pt x="3061" y="2445"/>
                    <a:pt x="4015" y="2391"/>
                  </a:cubicBezTo>
                  <a:cubicBezTo>
                    <a:pt x="4078" y="1696"/>
                    <a:pt x="4658" y="1142"/>
                    <a:pt x="5371" y="1142"/>
                  </a:cubicBezTo>
                  <a:close/>
                  <a:moveTo>
                    <a:pt x="1" y="1"/>
                  </a:moveTo>
                  <a:lnTo>
                    <a:pt x="1" y="9118"/>
                  </a:lnTo>
                  <a:lnTo>
                    <a:pt x="7066" y="9118"/>
                  </a:lnTo>
                  <a:lnTo>
                    <a:pt x="10251" y="11750"/>
                  </a:lnTo>
                  <a:lnTo>
                    <a:pt x="10251" y="9118"/>
                  </a:lnTo>
                  <a:lnTo>
                    <a:pt x="11313" y="9118"/>
                  </a:lnTo>
                  <a:lnTo>
                    <a:pt x="113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6" name="Google Shape;206;p32"/>
          <p:cNvCxnSpPr>
            <a:stCxn id="183" idx="3"/>
            <a:endCxn id="185" idx="3"/>
          </p:cNvCxnSpPr>
          <p:nvPr/>
        </p:nvCxnSpPr>
        <p:spPr>
          <a:xfrm>
            <a:off x="3047275" y="2379725"/>
            <a:ext cx="753600" cy="653700"/>
          </a:xfrm>
          <a:prstGeom prst="bentConnector3">
            <a:avLst>
              <a:gd fmla="val 131592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2"/>
          <p:cNvCxnSpPr>
            <a:stCxn id="183" idx="1"/>
            <a:endCxn id="185" idx="1"/>
          </p:cNvCxnSpPr>
          <p:nvPr/>
        </p:nvCxnSpPr>
        <p:spPr>
          <a:xfrm flipH="1">
            <a:off x="1620775" y="2379725"/>
            <a:ext cx="753300" cy="653700"/>
          </a:xfrm>
          <a:prstGeom prst="bentConnector3">
            <a:avLst>
              <a:gd fmla="val 131618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32"/>
          <p:cNvCxnSpPr>
            <a:stCxn id="182" idx="1"/>
            <a:endCxn id="186" idx="1"/>
          </p:cNvCxnSpPr>
          <p:nvPr/>
        </p:nvCxnSpPr>
        <p:spPr>
          <a:xfrm flipH="1">
            <a:off x="5343375" y="2379725"/>
            <a:ext cx="753300" cy="653700"/>
          </a:xfrm>
          <a:prstGeom prst="bentConnector3">
            <a:avLst>
              <a:gd fmla="val 131628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32"/>
          <p:cNvCxnSpPr>
            <a:stCxn id="182" idx="3"/>
            <a:endCxn id="186" idx="3"/>
          </p:cNvCxnSpPr>
          <p:nvPr/>
        </p:nvCxnSpPr>
        <p:spPr>
          <a:xfrm>
            <a:off x="6769875" y="2379725"/>
            <a:ext cx="753600" cy="653700"/>
          </a:xfrm>
          <a:prstGeom prst="bentConnector3">
            <a:avLst>
              <a:gd fmla="val 131582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0" name="Google Shape;210;p32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211" name="Google Shape;211;p32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2" name="Google Shape;212;p32"/>
            <p:cNvCxnSpPr>
              <a:stCxn id="211" idx="2"/>
              <a:endCxn id="184" idx="1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3" name="Google Shape;213;p32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14" name="Google Shape;214;p32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" name="Google Shape;215;p32"/>
            <p:cNvCxnSpPr>
              <a:stCxn id="214" idx="2"/>
              <a:endCxn id="184" idx="3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6" name="Google Shape;216;p32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Architecture Design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/>
          <p:nvPr/>
        </p:nvSpPr>
        <p:spPr>
          <a:xfrm>
            <a:off x="1052325" y="1963612"/>
            <a:ext cx="1818300" cy="13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3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3"/>
          <p:cNvSpPr txBox="1"/>
          <p:nvPr/>
        </p:nvSpPr>
        <p:spPr>
          <a:xfrm>
            <a:off x="938875" y="3191750"/>
            <a:ext cx="21675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Reading and loading CSV files with Lambda is not very intuitive 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938875" y="2190700"/>
            <a:ext cx="2167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Reading CSV</a:t>
            </a:r>
            <a:endParaRPr sz="25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25" name="Google Shape;225;p33"/>
          <p:cNvSpPr/>
          <p:nvPr/>
        </p:nvSpPr>
        <p:spPr>
          <a:xfrm>
            <a:off x="1827175" y="2817437"/>
            <a:ext cx="268500" cy="2685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3"/>
          <p:cNvSpPr/>
          <p:nvPr/>
        </p:nvSpPr>
        <p:spPr>
          <a:xfrm>
            <a:off x="3662900" y="1963612"/>
            <a:ext cx="1818300" cy="13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 txBox="1"/>
          <p:nvPr/>
        </p:nvSpPr>
        <p:spPr>
          <a:xfrm>
            <a:off x="3549500" y="3071713"/>
            <a:ext cx="20451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Lambda needs permission to connect to our database and access VPC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3549450" y="2190700"/>
            <a:ext cx="21498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Permissions</a:t>
            </a:r>
            <a:endParaRPr sz="25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4437750" y="2817437"/>
            <a:ext cx="268500" cy="2685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/>
          <p:nvPr/>
        </p:nvSpPr>
        <p:spPr>
          <a:xfrm>
            <a:off x="6273475" y="1963612"/>
            <a:ext cx="1818300" cy="13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3"/>
          <p:cNvSpPr txBox="1"/>
          <p:nvPr/>
        </p:nvSpPr>
        <p:spPr>
          <a:xfrm>
            <a:off x="6160025" y="3191750"/>
            <a:ext cx="21675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Lambda does not have all of Pythons libraries &amp; packages 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6160025" y="2190712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Packages</a:t>
            </a:r>
            <a:endParaRPr sz="25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33" name="Google Shape;233;p33"/>
          <p:cNvSpPr/>
          <p:nvPr/>
        </p:nvSpPr>
        <p:spPr>
          <a:xfrm>
            <a:off x="7048325" y="2817437"/>
            <a:ext cx="268500" cy="2685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" name="Google Shape;234;p33"/>
          <p:cNvCxnSpPr>
            <a:stCxn id="225" idx="1"/>
          </p:cNvCxnSpPr>
          <p:nvPr/>
        </p:nvCxnSpPr>
        <p:spPr>
          <a:xfrm rot="10800000">
            <a:off x="945775" y="2951687"/>
            <a:ext cx="88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3"/>
          <p:cNvCxnSpPr>
            <a:endCxn id="229" idx="1"/>
          </p:cNvCxnSpPr>
          <p:nvPr/>
        </p:nvCxnSpPr>
        <p:spPr>
          <a:xfrm>
            <a:off x="2095650" y="2951687"/>
            <a:ext cx="2342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3"/>
          <p:cNvCxnSpPr>
            <a:stCxn id="229" idx="3"/>
            <a:endCxn id="233" idx="1"/>
          </p:cNvCxnSpPr>
          <p:nvPr/>
        </p:nvCxnSpPr>
        <p:spPr>
          <a:xfrm>
            <a:off x="4706250" y="2951687"/>
            <a:ext cx="2342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33"/>
          <p:cNvCxnSpPr>
            <a:endCxn id="233" idx="3"/>
          </p:cNvCxnSpPr>
          <p:nvPr/>
        </p:nvCxnSpPr>
        <p:spPr>
          <a:xfrm rot="10800000">
            <a:off x="7316825" y="2951687"/>
            <a:ext cx="88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8" name="Google Shape;238;p33"/>
          <p:cNvGrpSpPr/>
          <p:nvPr/>
        </p:nvGrpSpPr>
        <p:grpSpPr>
          <a:xfrm>
            <a:off x="405288" y="860200"/>
            <a:ext cx="171000" cy="1668450"/>
            <a:chOff x="5816800" y="2392300"/>
            <a:chExt cx="171000" cy="1668450"/>
          </a:xfrm>
        </p:grpSpPr>
        <p:sp>
          <p:nvSpPr>
            <p:cNvPr id="239" name="Google Shape;239;p33"/>
            <p:cNvSpPr/>
            <p:nvPr/>
          </p:nvSpPr>
          <p:spPr>
            <a:xfrm>
              <a:off x="5816800" y="399085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0" name="Google Shape;240;p33"/>
            <p:cNvCxnSpPr>
              <a:stCxn id="239" idx="2"/>
              <a:endCxn id="222" idx="1"/>
            </p:cNvCxnSpPr>
            <p:nvPr/>
          </p:nvCxnSpPr>
          <p:spPr>
            <a:xfrm flipH="1" rot="10800000">
              <a:off x="5816800" y="2392300"/>
              <a:ext cx="171000" cy="16335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1" name="Google Shape;241;p33"/>
          <p:cNvGrpSpPr/>
          <p:nvPr/>
        </p:nvGrpSpPr>
        <p:grpSpPr>
          <a:xfrm flipH="1">
            <a:off x="8567798" y="860200"/>
            <a:ext cx="171000" cy="1598550"/>
            <a:chOff x="5816800" y="2392300"/>
            <a:chExt cx="171000" cy="1598550"/>
          </a:xfrm>
        </p:grpSpPr>
        <p:sp>
          <p:nvSpPr>
            <p:cNvPr id="242" name="Google Shape;242;p33"/>
            <p:cNvSpPr/>
            <p:nvPr/>
          </p:nvSpPr>
          <p:spPr>
            <a:xfrm>
              <a:off x="5816800" y="392095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3" name="Google Shape;243;p33"/>
            <p:cNvCxnSpPr>
              <a:stCxn id="242" idx="2"/>
              <a:endCxn id="222" idx="3"/>
            </p:cNvCxnSpPr>
            <p:nvPr/>
          </p:nvCxnSpPr>
          <p:spPr>
            <a:xfrm flipH="1" rot="10800000">
              <a:off x="5816800" y="2392300"/>
              <a:ext cx="171000" cy="15636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44" name="Google Shape;244;p33"/>
          <p:cNvCxnSpPr>
            <a:stCxn id="223" idx="2"/>
            <a:endCxn id="245" idx="0"/>
          </p:cNvCxnSpPr>
          <p:nvPr/>
        </p:nvCxnSpPr>
        <p:spPr>
          <a:xfrm rot="5400000">
            <a:off x="1750975" y="4136300"/>
            <a:ext cx="462300" cy="810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33"/>
          <p:cNvCxnSpPr>
            <a:endCxn id="247" idx="0"/>
          </p:cNvCxnSpPr>
          <p:nvPr/>
        </p:nvCxnSpPr>
        <p:spPr>
          <a:xfrm rot="5400000">
            <a:off x="4433813" y="4278875"/>
            <a:ext cx="247500" cy="10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33"/>
          <p:cNvSpPr/>
          <p:nvPr/>
        </p:nvSpPr>
        <p:spPr>
          <a:xfrm>
            <a:off x="1906788" y="4407875"/>
            <a:ext cx="69900" cy="69900"/>
          </a:xfrm>
          <a:prstGeom prst="ellipse">
            <a:avLst/>
          </a:prstGeom>
          <a:gradFill>
            <a:gsLst>
              <a:gs pos="0">
                <a:srgbClr val="82BCFE"/>
              </a:gs>
              <a:gs pos="100000">
                <a:srgbClr val="0C77F1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3"/>
          <p:cNvSpPr/>
          <p:nvPr/>
        </p:nvSpPr>
        <p:spPr>
          <a:xfrm>
            <a:off x="4517363" y="4407875"/>
            <a:ext cx="69900" cy="69900"/>
          </a:xfrm>
          <a:prstGeom prst="ellipse">
            <a:avLst/>
          </a:prstGeom>
          <a:gradFill>
            <a:gsLst>
              <a:gs pos="0">
                <a:srgbClr val="82BCFE"/>
              </a:gs>
              <a:gs pos="100000">
                <a:srgbClr val="0C77F1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3"/>
          <p:cNvSpPr/>
          <p:nvPr/>
        </p:nvSpPr>
        <p:spPr>
          <a:xfrm>
            <a:off x="7082013" y="4407575"/>
            <a:ext cx="69900" cy="69900"/>
          </a:xfrm>
          <a:prstGeom prst="ellipse">
            <a:avLst/>
          </a:prstGeom>
          <a:gradFill>
            <a:gsLst>
              <a:gs pos="0">
                <a:srgbClr val="82BCFE"/>
              </a:gs>
              <a:gs pos="100000">
                <a:srgbClr val="0C77F1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" name="Google Shape;249;p33"/>
          <p:cNvCxnSpPr>
            <a:stCxn id="245" idx="6"/>
            <a:endCxn id="247" idx="2"/>
          </p:cNvCxnSpPr>
          <p:nvPr/>
        </p:nvCxnSpPr>
        <p:spPr>
          <a:xfrm>
            <a:off x="1976688" y="4442825"/>
            <a:ext cx="2540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3"/>
          <p:cNvCxnSpPr/>
          <p:nvPr/>
        </p:nvCxnSpPr>
        <p:spPr>
          <a:xfrm rot="5400000">
            <a:off x="6937288" y="4136288"/>
            <a:ext cx="462300" cy="8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3"/>
          <p:cNvCxnSpPr/>
          <p:nvPr/>
        </p:nvCxnSpPr>
        <p:spPr>
          <a:xfrm>
            <a:off x="4552288" y="4442225"/>
            <a:ext cx="2540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33"/>
          <p:cNvCxnSpPr>
            <a:stCxn id="224" idx="0"/>
            <a:endCxn id="228" idx="0"/>
          </p:cNvCxnSpPr>
          <p:nvPr/>
        </p:nvCxnSpPr>
        <p:spPr>
          <a:xfrm flipH="1" rot="-5400000">
            <a:off x="3323125" y="890200"/>
            <a:ext cx="600" cy="2601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3"/>
          <p:cNvCxnSpPr>
            <a:stCxn id="228" idx="0"/>
            <a:endCxn id="232" idx="0"/>
          </p:cNvCxnSpPr>
          <p:nvPr/>
        </p:nvCxnSpPr>
        <p:spPr>
          <a:xfrm flipH="1" rot="-5400000">
            <a:off x="5903100" y="911950"/>
            <a:ext cx="600" cy="25581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33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Challenges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/>
          <p:nvPr/>
        </p:nvSpPr>
        <p:spPr>
          <a:xfrm>
            <a:off x="2591450" y="110265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4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4"/>
          <p:cNvSpPr/>
          <p:nvPr/>
        </p:nvSpPr>
        <p:spPr>
          <a:xfrm>
            <a:off x="2964675" y="1788325"/>
            <a:ext cx="8070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4"/>
          <p:cNvSpPr/>
          <p:nvPr/>
        </p:nvSpPr>
        <p:spPr>
          <a:xfrm>
            <a:off x="5372300" y="1788325"/>
            <a:ext cx="8070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4"/>
          <p:cNvSpPr txBox="1"/>
          <p:nvPr/>
        </p:nvSpPr>
        <p:spPr>
          <a:xfrm>
            <a:off x="720000" y="1809525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Load in Csv</a:t>
            </a:r>
            <a:endParaRPr sz="25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64" name="Google Shape;264;p34"/>
          <p:cNvSpPr txBox="1"/>
          <p:nvPr/>
        </p:nvSpPr>
        <p:spPr>
          <a:xfrm>
            <a:off x="720000" y="2199525"/>
            <a:ext cx="204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5" name="Google Shape;265;p34"/>
          <p:cNvSpPr txBox="1"/>
          <p:nvPr/>
        </p:nvSpPr>
        <p:spPr>
          <a:xfrm>
            <a:off x="6378877" y="1809525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Clean Data</a:t>
            </a:r>
            <a:endParaRPr sz="25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6378875" y="2199525"/>
            <a:ext cx="204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6378875" y="3861525"/>
            <a:ext cx="204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8" name="Google Shape;268;p34"/>
          <p:cNvSpPr/>
          <p:nvPr/>
        </p:nvSpPr>
        <p:spPr>
          <a:xfrm>
            <a:off x="3011075" y="1895825"/>
            <a:ext cx="714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S3</a:t>
            </a:r>
            <a:endParaRPr sz="3200">
              <a:solidFill>
                <a:schemeClr val="dk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69" name="Google Shape;269;p34"/>
          <p:cNvSpPr/>
          <p:nvPr/>
        </p:nvSpPr>
        <p:spPr>
          <a:xfrm>
            <a:off x="5418650" y="1895825"/>
            <a:ext cx="714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L</a:t>
            </a:r>
            <a:endParaRPr sz="1100">
              <a:solidFill>
                <a:schemeClr val="dk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cxnSp>
        <p:nvCxnSpPr>
          <p:cNvPr id="270" name="Google Shape;270;p34"/>
          <p:cNvCxnSpPr>
            <a:stCxn id="261" idx="3"/>
            <a:endCxn id="262" idx="1"/>
          </p:cNvCxnSpPr>
          <p:nvPr/>
        </p:nvCxnSpPr>
        <p:spPr>
          <a:xfrm>
            <a:off x="3771675" y="2108875"/>
            <a:ext cx="1600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34"/>
          <p:cNvCxnSpPr>
            <a:stCxn id="262" idx="2"/>
            <a:endCxn id="272" idx="0"/>
          </p:cNvCxnSpPr>
          <p:nvPr/>
        </p:nvCxnSpPr>
        <p:spPr>
          <a:xfrm rot="5400000">
            <a:off x="4062350" y="1735375"/>
            <a:ext cx="1019400" cy="24075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3" name="Google Shape;273;p34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274" name="Google Shape;274;p34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5" name="Google Shape;275;p34"/>
            <p:cNvCxnSpPr>
              <a:stCxn id="274" idx="2"/>
              <a:endCxn id="260" idx="1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6" name="Google Shape;276;p34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77" name="Google Shape;277;p34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8" name="Google Shape;278;p34"/>
            <p:cNvCxnSpPr>
              <a:stCxn id="277" idx="2"/>
              <a:endCxn id="260" idx="3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9" name="Google Shape;279;p3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Architecture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0" name="Google Shape;280;p34"/>
          <p:cNvSpPr txBox="1"/>
          <p:nvPr/>
        </p:nvSpPr>
        <p:spPr>
          <a:xfrm>
            <a:off x="720000" y="1461165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S3 Bucket</a:t>
            </a:r>
            <a:endParaRPr sz="18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81" name="Google Shape;281;p34"/>
          <p:cNvSpPr txBox="1"/>
          <p:nvPr/>
        </p:nvSpPr>
        <p:spPr>
          <a:xfrm>
            <a:off x="6378877" y="1461165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Lambda</a:t>
            </a:r>
            <a:endParaRPr sz="18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/>
          <p:nvPr/>
        </p:nvSpPr>
        <p:spPr>
          <a:xfrm>
            <a:off x="2591450" y="111210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5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5"/>
          <p:cNvSpPr/>
          <p:nvPr/>
        </p:nvSpPr>
        <p:spPr>
          <a:xfrm>
            <a:off x="2964675" y="1788325"/>
            <a:ext cx="8070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5"/>
          <p:cNvSpPr/>
          <p:nvPr/>
        </p:nvSpPr>
        <p:spPr>
          <a:xfrm>
            <a:off x="5372300" y="1788325"/>
            <a:ext cx="8070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5"/>
          <p:cNvSpPr/>
          <p:nvPr/>
        </p:nvSpPr>
        <p:spPr>
          <a:xfrm>
            <a:off x="2964675" y="3448775"/>
            <a:ext cx="8070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5"/>
          <p:cNvSpPr/>
          <p:nvPr/>
        </p:nvSpPr>
        <p:spPr>
          <a:xfrm>
            <a:off x="5372300" y="3448775"/>
            <a:ext cx="8070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5"/>
          <p:cNvSpPr txBox="1"/>
          <p:nvPr/>
        </p:nvSpPr>
        <p:spPr>
          <a:xfrm>
            <a:off x="720000" y="3861525"/>
            <a:ext cx="204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720000" y="1809525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Load in Csv</a:t>
            </a:r>
            <a:endParaRPr sz="25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94" name="Google Shape;294;p35"/>
          <p:cNvSpPr txBox="1"/>
          <p:nvPr/>
        </p:nvSpPr>
        <p:spPr>
          <a:xfrm>
            <a:off x="720000" y="2199525"/>
            <a:ext cx="204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95" name="Google Shape;295;p35"/>
          <p:cNvSpPr txBox="1"/>
          <p:nvPr/>
        </p:nvSpPr>
        <p:spPr>
          <a:xfrm>
            <a:off x="6378877" y="1809525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Clean Data</a:t>
            </a:r>
            <a:endParaRPr sz="25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96" name="Google Shape;296;p35"/>
          <p:cNvSpPr txBox="1"/>
          <p:nvPr/>
        </p:nvSpPr>
        <p:spPr>
          <a:xfrm>
            <a:off x="6378875" y="2199525"/>
            <a:ext cx="204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97" name="Google Shape;297;p35"/>
          <p:cNvSpPr txBox="1"/>
          <p:nvPr/>
        </p:nvSpPr>
        <p:spPr>
          <a:xfrm>
            <a:off x="720000" y="3471525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Clean CSV</a:t>
            </a:r>
            <a:endParaRPr sz="25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98" name="Google Shape;298;p35"/>
          <p:cNvSpPr txBox="1"/>
          <p:nvPr/>
        </p:nvSpPr>
        <p:spPr>
          <a:xfrm>
            <a:off x="6378875" y="3471525"/>
            <a:ext cx="22473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Send To RDS</a:t>
            </a:r>
            <a:endParaRPr sz="25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99" name="Google Shape;299;p35"/>
          <p:cNvSpPr txBox="1"/>
          <p:nvPr/>
        </p:nvSpPr>
        <p:spPr>
          <a:xfrm>
            <a:off x="6378875" y="3861525"/>
            <a:ext cx="204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00" name="Google Shape;300;p35"/>
          <p:cNvSpPr/>
          <p:nvPr/>
        </p:nvSpPr>
        <p:spPr>
          <a:xfrm>
            <a:off x="3011075" y="1895825"/>
            <a:ext cx="714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S3</a:t>
            </a:r>
            <a:endParaRPr sz="3200">
              <a:solidFill>
                <a:schemeClr val="dk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301" name="Google Shape;301;p35"/>
          <p:cNvSpPr/>
          <p:nvPr/>
        </p:nvSpPr>
        <p:spPr>
          <a:xfrm>
            <a:off x="5418650" y="1895825"/>
            <a:ext cx="714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L</a:t>
            </a:r>
            <a:endParaRPr sz="1100">
              <a:solidFill>
                <a:schemeClr val="dk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302" name="Google Shape;302;p35"/>
          <p:cNvSpPr/>
          <p:nvPr/>
        </p:nvSpPr>
        <p:spPr>
          <a:xfrm>
            <a:off x="3011075" y="3556325"/>
            <a:ext cx="714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S3</a:t>
            </a:r>
            <a:endParaRPr sz="1100">
              <a:solidFill>
                <a:schemeClr val="dk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303" name="Google Shape;303;p35"/>
          <p:cNvSpPr/>
          <p:nvPr/>
        </p:nvSpPr>
        <p:spPr>
          <a:xfrm>
            <a:off x="5418650" y="3556325"/>
            <a:ext cx="714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L</a:t>
            </a:r>
            <a:endParaRPr sz="1100">
              <a:solidFill>
                <a:schemeClr val="dk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cxnSp>
        <p:nvCxnSpPr>
          <p:cNvPr id="304" name="Google Shape;304;p35"/>
          <p:cNvCxnSpPr>
            <a:stCxn id="288" idx="3"/>
            <a:endCxn id="289" idx="1"/>
          </p:cNvCxnSpPr>
          <p:nvPr/>
        </p:nvCxnSpPr>
        <p:spPr>
          <a:xfrm>
            <a:off x="3771675" y="2108875"/>
            <a:ext cx="1600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5"/>
          <p:cNvCxnSpPr>
            <a:stCxn id="290" idx="3"/>
            <a:endCxn id="291" idx="1"/>
          </p:cNvCxnSpPr>
          <p:nvPr/>
        </p:nvCxnSpPr>
        <p:spPr>
          <a:xfrm>
            <a:off x="3771675" y="3769325"/>
            <a:ext cx="1600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5"/>
          <p:cNvCxnSpPr>
            <a:stCxn id="289" idx="2"/>
            <a:endCxn id="290" idx="0"/>
          </p:cNvCxnSpPr>
          <p:nvPr/>
        </p:nvCxnSpPr>
        <p:spPr>
          <a:xfrm rot="5400000">
            <a:off x="4062350" y="1735375"/>
            <a:ext cx="1019400" cy="24075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7" name="Google Shape;307;p35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308" name="Google Shape;308;p35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9" name="Google Shape;309;p35"/>
            <p:cNvCxnSpPr>
              <a:stCxn id="308" idx="2"/>
              <a:endCxn id="287" idx="1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0" name="Google Shape;310;p35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311" name="Google Shape;311;p35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2" name="Google Shape;312;p35"/>
            <p:cNvCxnSpPr>
              <a:stCxn id="311" idx="2"/>
              <a:endCxn id="287" idx="3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3" name="Google Shape;313;p35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Architecture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4" name="Google Shape;314;p35"/>
          <p:cNvSpPr txBox="1"/>
          <p:nvPr/>
        </p:nvSpPr>
        <p:spPr>
          <a:xfrm>
            <a:off x="720000" y="1461165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S3 Bucket</a:t>
            </a:r>
            <a:endParaRPr sz="18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315" name="Google Shape;315;p35"/>
          <p:cNvSpPr txBox="1"/>
          <p:nvPr/>
        </p:nvSpPr>
        <p:spPr>
          <a:xfrm>
            <a:off x="6378877" y="1461165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Lambda</a:t>
            </a:r>
            <a:endParaRPr sz="18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316" name="Google Shape;316;p35"/>
          <p:cNvSpPr txBox="1"/>
          <p:nvPr/>
        </p:nvSpPr>
        <p:spPr>
          <a:xfrm>
            <a:off x="720000" y="3123165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S3 Bucket 2</a:t>
            </a:r>
            <a:endParaRPr sz="18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317" name="Google Shape;317;p35"/>
          <p:cNvSpPr txBox="1"/>
          <p:nvPr/>
        </p:nvSpPr>
        <p:spPr>
          <a:xfrm>
            <a:off x="6378877" y="3123165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Lambda 2</a:t>
            </a:r>
            <a:endParaRPr sz="18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cxnSp>
        <p:nvCxnSpPr>
          <p:cNvPr id="318" name="Google Shape;318;p35"/>
          <p:cNvCxnSpPr/>
          <p:nvPr/>
        </p:nvCxnSpPr>
        <p:spPr>
          <a:xfrm flipH="1">
            <a:off x="5052125" y="4089825"/>
            <a:ext cx="420900" cy="435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35"/>
          <p:cNvSpPr/>
          <p:nvPr/>
        </p:nvSpPr>
        <p:spPr>
          <a:xfrm>
            <a:off x="4245788" y="4292875"/>
            <a:ext cx="916800" cy="695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4160313" y="4454625"/>
            <a:ext cx="1087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RDS</a:t>
            </a:r>
            <a:endParaRPr sz="1100">
              <a:solidFill>
                <a:schemeClr val="dk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6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6"/>
          <p:cNvSpPr/>
          <p:nvPr/>
        </p:nvSpPr>
        <p:spPr>
          <a:xfrm>
            <a:off x="175800" y="49600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6"/>
          <p:cNvSpPr txBox="1"/>
          <p:nvPr>
            <p:ph idx="1" type="subTitle"/>
          </p:nvPr>
        </p:nvSpPr>
        <p:spPr>
          <a:xfrm>
            <a:off x="1070500" y="1876489"/>
            <a:ext cx="3235800" cy="17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Lambdas are like Ogres. They have Layers.”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“That’ll do boto3, that’ll do.”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“What er ya doin in meh VPC?</a:t>
            </a:r>
            <a:r>
              <a:rPr lang="en"/>
              <a:t>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36"/>
          <p:cNvGrpSpPr/>
          <p:nvPr/>
        </p:nvGrpSpPr>
        <p:grpSpPr>
          <a:xfrm>
            <a:off x="7150973" y="821225"/>
            <a:ext cx="70500" cy="3501050"/>
            <a:chOff x="7593848" y="821225"/>
            <a:chExt cx="70500" cy="3501050"/>
          </a:xfrm>
        </p:grpSpPr>
        <p:sp>
          <p:nvSpPr>
            <p:cNvPr id="330" name="Google Shape;330;p36"/>
            <p:cNvSpPr/>
            <p:nvPr/>
          </p:nvSpPr>
          <p:spPr>
            <a:xfrm flipH="1">
              <a:off x="7593848" y="42523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1" name="Google Shape;331;p36"/>
            <p:cNvCxnSpPr>
              <a:stCxn id="330" idx="2"/>
              <a:endCxn id="332" idx="2"/>
            </p:cNvCxnSpPr>
            <p:nvPr/>
          </p:nvCxnSpPr>
          <p:spPr>
            <a:xfrm flipH="1" rot="10800000">
              <a:off x="7663748" y="856225"/>
              <a:ext cx="600" cy="3431100"/>
            </a:xfrm>
            <a:prstGeom prst="bentConnector3">
              <a:avLst>
                <a:gd fmla="val 106662863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2" name="Google Shape;332;p36"/>
            <p:cNvSpPr/>
            <p:nvPr/>
          </p:nvSpPr>
          <p:spPr>
            <a:xfrm flipH="1">
              <a:off x="7593848" y="821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3" name="Google Shape;333;p36"/>
          <p:cNvCxnSpPr>
            <a:stCxn id="328" idx="1"/>
            <a:endCxn id="334" idx="1"/>
          </p:cNvCxnSpPr>
          <p:nvPr/>
        </p:nvCxnSpPr>
        <p:spPr>
          <a:xfrm rot="10800000">
            <a:off x="1024000" y="1743889"/>
            <a:ext cx="46500" cy="1022100"/>
          </a:xfrm>
          <a:prstGeom prst="bentConnector3">
            <a:avLst>
              <a:gd fmla="val 612312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36"/>
          <p:cNvSpPr txBox="1"/>
          <p:nvPr>
            <p:ph type="title"/>
          </p:nvPr>
        </p:nvSpPr>
        <p:spPr>
          <a:xfrm>
            <a:off x="1023900" y="1015475"/>
            <a:ext cx="4032600" cy="14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</a:t>
            </a:r>
            <a:endParaRPr/>
          </a:p>
        </p:txBody>
      </p:sp>
      <p:pic>
        <p:nvPicPr>
          <p:cNvPr id="335" name="Google Shape;3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125" y="982525"/>
            <a:ext cx="2256100" cy="31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oud Engineer CV by Slidesgo">
  <a:themeElements>
    <a:clrScheme name="Simple Light">
      <a:dk1>
        <a:srgbClr val="00000D"/>
      </a:dk1>
      <a:lt1>
        <a:srgbClr val="FFFFFF"/>
      </a:lt1>
      <a:dk2>
        <a:srgbClr val="6EEDDA"/>
      </a:dk2>
      <a:lt2>
        <a:srgbClr val="4098FD"/>
      </a:lt2>
      <a:accent1>
        <a:srgbClr val="584EFD"/>
      </a:accent1>
      <a:accent2>
        <a:srgbClr val="251AC0"/>
      </a:accent2>
      <a:accent3>
        <a:srgbClr val="2A118E"/>
      </a:accent3>
      <a:accent4>
        <a:srgbClr val="150248"/>
      </a:accent4>
      <a:accent5>
        <a:srgbClr val="6EEDDA"/>
      </a:accent5>
      <a:accent6>
        <a:srgbClr val="4098FD"/>
      </a:accent6>
      <a:hlink>
        <a:srgbClr val="6EEDD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