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0FA0-5E21-4181-93DF-7E9517FC71B1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6037-89AD-4838-93B4-EC05C5407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2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0FA0-5E21-4181-93DF-7E9517FC71B1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6037-89AD-4838-93B4-EC05C5407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38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0FA0-5E21-4181-93DF-7E9517FC71B1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6037-89AD-4838-93B4-EC05C5407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3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0FA0-5E21-4181-93DF-7E9517FC71B1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6037-89AD-4838-93B4-EC05C5407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62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0FA0-5E21-4181-93DF-7E9517FC71B1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6037-89AD-4838-93B4-EC05C5407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21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0FA0-5E21-4181-93DF-7E9517FC71B1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6037-89AD-4838-93B4-EC05C5407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93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0FA0-5E21-4181-93DF-7E9517FC71B1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6037-89AD-4838-93B4-EC05C5407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57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0FA0-5E21-4181-93DF-7E9517FC71B1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6037-89AD-4838-93B4-EC05C5407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87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0FA0-5E21-4181-93DF-7E9517FC71B1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6037-89AD-4838-93B4-EC05C5407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30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0FA0-5E21-4181-93DF-7E9517FC71B1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6037-89AD-4838-93B4-EC05C5407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0FA0-5E21-4181-93DF-7E9517FC71B1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6037-89AD-4838-93B4-EC05C5407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81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30FA0-5E21-4181-93DF-7E9517FC71B1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56037-89AD-4838-93B4-EC05C5407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97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AWS</a:t>
            </a:r>
            <a:r>
              <a:rPr lang="zh-TW" altLang="en-US" smtClean="0"/>
              <a:t>建立虛擬伺服器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64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7780" y="317991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dirty="0" smtClean="0"/>
              <a:t>add Rule 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HTTP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0784"/>
            <a:ext cx="10294760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0017894" y="5674936"/>
            <a:ext cx="1210559" cy="4171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838200" y="4100658"/>
            <a:ext cx="679515" cy="3582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447935" y="3601038"/>
            <a:ext cx="754143" cy="3059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885946" y="3824319"/>
            <a:ext cx="858013" cy="2763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36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788" y="1759638"/>
            <a:ext cx="10245665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0633435" y="5674936"/>
            <a:ext cx="595018" cy="436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22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要打勾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388" y="2356559"/>
            <a:ext cx="5315223" cy="3289469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667028" y="4581425"/>
            <a:ext cx="424206" cy="3794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372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908" y="1825625"/>
            <a:ext cx="9310183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9888719" y="5797484"/>
            <a:ext cx="862372" cy="3794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1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967" y="1825625"/>
            <a:ext cx="9620066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733773" y="2931736"/>
            <a:ext cx="8078771" cy="3794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42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SSH</a:t>
            </a:r>
            <a:r>
              <a:rPr lang="zh-TW" altLang="en-US" dirty="0" smtClean="0"/>
              <a:t>連線位置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536" y="1825625"/>
            <a:ext cx="9580927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486401" y="2799761"/>
            <a:ext cx="1206629" cy="3794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49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4609"/>
            <a:ext cx="10515600" cy="17197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838200" y="3421930"/>
            <a:ext cx="538113" cy="4524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81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09" y="1825625"/>
            <a:ext cx="8273182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610438" y="4845377"/>
            <a:ext cx="792637" cy="9426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14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打上</a:t>
            </a:r>
            <a:r>
              <a:rPr lang="en-US" altLang="zh-TW" dirty="0" smtClean="0"/>
              <a:t>Red Hat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245" y="1690688"/>
            <a:ext cx="8698119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573489" y="3016251"/>
            <a:ext cx="8560325" cy="4713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96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81056"/>
            <a:ext cx="10515600" cy="224047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393621" y="3591612"/>
            <a:ext cx="792637" cy="6787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80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036" y="1759637"/>
            <a:ext cx="9591928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9331749" y="5693789"/>
            <a:ext cx="1560215" cy="4171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83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161" y="1825625"/>
            <a:ext cx="9499678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9888718" y="5759777"/>
            <a:ext cx="1003246" cy="4171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47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免費最</a:t>
            </a:r>
            <a:r>
              <a:rPr lang="zh-TW" altLang="en-US" dirty="0" smtClean="0"/>
              <a:t>大</a:t>
            </a:r>
            <a:r>
              <a:rPr lang="en-US" altLang="zh-TW" dirty="0" smtClean="0"/>
              <a:t>30GB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678" y="1825625"/>
            <a:ext cx="10206644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0331776" y="5759777"/>
            <a:ext cx="867545" cy="4171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232636" y="3205114"/>
            <a:ext cx="744716" cy="3794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69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094" y="1825625"/>
            <a:ext cx="10298706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9766170" y="5759777"/>
            <a:ext cx="1587630" cy="4171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1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33</Words>
  <Application>Microsoft Office PowerPoint</Application>
  <PresentationFormat>寬螢幕</PresentationFormat>
  <Paragraphs>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在AWS建立虛擬伺服器</vt:lpstr>
      <vt:lpstr>PowerPoint 簡報</vt:lpstr>
      <vt:lpstr>PowerPoint 簡報</vt:lpstr>
      <vt:lpstr>打上Red Hat</vt:lpstr>
      <vt:lpstr>PowerPoint 簡報</vt:lpstr>
      <vt:lpstr>PowerPoint 簡報</vt:lpstr>
      <vt:lpstr>PowerPoint 簡報</vt:lpstr>
      <vt:lpstr>免費最大30GB</vt:lpstr>
      <vt:lpstr>PowerPoint 簡報</vt:lpstr>
      <vt:lpstr>點選add Rule 新增HTTP</vt:lpstr>
      <vt:lpstr>PowerPoint 簡報</vt:lpstr>
      <vt:lpstr>要打勾</vt:lpstr>
      <vt:lpstr>PowerPoint 簡報</vt:lpstr>
      <vt:lpstr>PowerPoint 簡報</vt:lpstr>
      <vt:lpstr>SSH連線位置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詹弘翌</dc:creator>
  <cp:lastModifiedBy>詹弘翌</cp:lastModifiedBy>
  <cp:revision>8</cp:revision>
  <dcterms:created xsi:type="dcterms:W3CDTF">2021-12-19T13:48:00Z</dcterms:created>
  <dcterms:modified xsi:type="dcterms:W3CDTF">2021-12-19T17:19:48Z</dcterms:modified>
</cp:coreProperties>
</file>