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8" r:id="rId10"/>
    <p:sldId id="269" r:id="rId11"/>
    <p:sldId id="289" r:id="rId12"/>
    <p:sldId id="290" r:id="rId13"/>
    <p:sldId id="291" r:id="rId14"/>
    <p:sldId id="268" r:id="rId15"/>
    <p:sldId id="292" r:id="rId16"/>
    <p:sldId id="293" r:id="rId17"/>
    <p:sldId id="294" r:id="rId18"/>
    <p:sldId id="295" r:id="rId19"/>
    <p:sldId id="296" r:id="rId20"/>
    <p:sldId id="274" r:id="rId21"/>
    <p:sldId id="297" r:id="rId22"/>
    <p:sldId id="298" r:id="rId23"/>
    <p:sldId id="302" r:id="rId24"/>
    <p:sldId id="299" r:id="rId25"/>
    <p:sldId id="300" r:id="rId26"/>
    <p:sldId id="301" r:id="rId27"/>
    <p:sldId id="303" r:id="rId28"/>
    <p:sldId id="283" r:id="rId29"/>
    <p:sldId id="304" r:id="rId30"/>
    <p:sldId id="305" r:id="rId31"/>
    <p:sldId id="287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6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5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4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17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6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34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F195-208C-453A-9D4C-315755A0EE18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6617-1D09-46D5-9F3C-04632751B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Moodle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2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安裝阿帕契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50" y="2112170"/>
            <a:ext cx="9798554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9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建立虛擬目錄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740" y="2209214"/>
            <a:ext cx="8011478" cy="351381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5062194" y="2894029"/>
            <a:ext cx="744717" cy="669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09" y="4189116"/>
            <a:ext cx="5523007" cy="10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開啟伺服器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92" y="3317415"/>
            <a:ext cx="6100706" cy="5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確認伺服器狀態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75" y="2508967"/>
            <a:ext cx="7791850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23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EPEL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336" y="1825625"/>
            <a:ext cx="8363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6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remi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611" y="2886974"/>
            <a:ext cx="7480684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PHP7.3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08" y="1915212"/>
            <a:ext cx="9411184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檢查版本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370" y="3168082"/>
            <a:ext cx="5824369" cy="7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8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安裝模塊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54" y="2073970"/>
            <a:ext cx="9550891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06" y="1690688"/>
            <a:ext cx="5023108" cy="44178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5" y="1790040"/>
            <a:ext cx="5277121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66" y="1690688"/>
            <a:ext cx="9106368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450" y="3257876"/>
            <a:ext cx="7073741" cy="7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5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設定開機啟動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898" y="3122923"/>
            <a:ext cx="10120706" cy="10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root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891" y="2814061"/>
            <a:ext cx="6274122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86" y="3210446"/>
            <a:ext cx="6579449" cy="8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建立使用者及密碼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12" y="3242296"/>
            <a:ext cx="6687702" cy="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97" y="2867214"/>
            <a:ext cx="9469033" cy="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刷新權限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389" y="3329720"/>
            <a:ext cx="5189132" cy="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Moodle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03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moodle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2" y="3093197"/>
            <a:ext cx="9442935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506" y="1823086"/>
            <a:ext cx="8331628" cy="419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8305" y="3073138"/>
            <a:ext cx="4732256" cy="37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09241" y="5610519"/>
            <a:ext cx="1355889" cy="40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200" y="1825625"/>
            <a:ext cx="500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1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45" y="3493546"/>
            <a:ext cx="6240471" cy="6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3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949" y="3616095"/>
            <a:ext cx="6759947" cy="5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842" y="3612822"/>
            <a:ext cx="5897660" cy="5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47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65" y="1825625"/>
            <a:ext cx="5191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403" y="2061269"/>
            <a:ext cx="7671194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52" y="1825625"/>
            <a:ext cx="833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Moodle</a:t>
            </a:r>
            <a:r>
              <a:rPr lang="zh-TW" altLang="en-US" dirty="0" smtClean="0"/>
              <a:t>資料庫位置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25" y="1825625"/>
            <a:ext cx="767854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608948" y="5901179"/>
            <a:ext cx="593889" cy="2757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72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6" y="2159699"/>
            <a:ext cx="9080967" cy="3683189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058292" y="4722829"/>
            <a:ext cx="738434" cy="407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2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49" y="1825625"/>
            <a:ext cx="7454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89" y="1825625"/>
            <a:ext cx="771402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7204" y="5667080"/>
            <a:ext cx="1355889" cy="40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50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6" y="1918387"/>
            <a:ext cx="9290527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07240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06" y="1690688"/>
            <a:ext cx="5443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24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49" y="1690688"/>
            <a:ext cx="471016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1690688"/>
            <a:ext cx="6074790" cy="44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8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59285"/>
            <a:ext cx="5402344" cy="48073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828407" y="4185502"/>
            <a:ext cx="3421930" cy="169682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5" y="1690688"/>
            <a:ext cx="5113255" cy="47252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995867" y="2381830"/>
            <a:ext cx="2873997" cy="63442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59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10113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13" y="1690688"/>
            <a:ext cx="5498969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22" y="4345490"/>
            <a:ext cx="914447" cy="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927" y="1825625"/>
            <a:ext cx="6322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12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447" y="2931264"/>
            <a:ext cx="7887105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2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1" y="1825625"/>
            <a:ext cx="915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95" y="1995307"/>
            <a:ext cx="3789119" cy="43513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14" y="3882345"/>
            <a:ext cx="5251720" cy="22607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35344" y="5957739"/>
            <a:ext cx="884549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58000" cy="41277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1690688"/>
            <a:ext cx="5054860" cy="37911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33587" y="5194167"/>
            <a:ext cx="884549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90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938" y="1825625"/>
            <a:ext cx="443012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53724" y="5788058"/>
            <a:ext cx="1199563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建立完成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117" y="2875175"/>
            <a:ext cx="1199563" cy="38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80" y="1825625"/>
            <a:ext cx="10372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yum update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57" y="2550244"/>
            <a:ext cx="9449286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0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105</Words>
  <Application>Microsoft Office PowerPoint</Application>
  <PresentationFormat>寬螢幕</PresentationFormat>
  <Paragraphs>25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新細明體</vt:lpstr>
      <vt:lpstr>Arial</vt:lpstr>
      <vt:lpstr>Calibri</vt:lpstr>
      <vt:lpstr>Calibri Light</vt:lpstr>
      <vt:lpstr>Office 佈景主題</vt:lpstr>
      <vt:lpstr>在Azure建立Moodle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建立完成</vt:lpstr>
      <vt:lpstr>sudo yum update</vt:lpstr>
      <vt:lpstr>安裝阿帕契</vt:lpstr>
      <vt:lpstr>建立虛擬目錄</vt:lpstr>
      <vt:lpstr>開啟伺服器</vt:lpstr>
      <vt:lpstr>確認伺服器狀態</vt:lpstr>
      <vt:lpstr>安裝PHP</vt:lpstr>
      <vt:lpstr>安裝EPEL</vt:lpstr>
      <vt:lpstr>安裝remi</vt:lpstr>
      <vt:lpstr>安裝PHP7.3</vt:lpstr>
      <vt:lpstr>檢查版本</vt:lpstr>
      <vt:lpstr>安裝模塊</vt:lpstr>
      <vt:lpstr>安裝Mariadb</vt:lpstr>
      <vt:lpstr>開啟Mariadb</vt:lpstr>
      <vt:lpstr>設定開機啟動Mariadb</vt:lpstr>
      <vt:lpstr>登入root</vt:lpstr>
      <vt:lpstr>建立資料庫</vt:lpstr>
      <vt:lpstr>建立使用者及密碼</vt:lpstr>
      <vt:lpstr>給予權限</vt:lpstr>
      <vt:lpstr>刷新權限</vt:lpstr>
      <vt:lpstr>Moodle</vt:lpstr>
      <vt:lpstr>下載moodle</vt:lpstr>
      <vt:lpstr>PowerPoint 簡報</vt:lpstr>
      <vt:lpstr>PowerPoint 簡報</vt:lpstr>
      <vt:lpstr>PowerPoint 簡報</vt:lpstr>
      <vt:lpstr>PowerPoint 簡報</vt:lpstr>
      <vt:lpstr> </vt:lpstr>
      <vt:lpstr>PowerPoint 簡報</vt:lpstr>
      <vt:lpstr>PowerPoint 簡報</vt:lpstr>
      <vt:lpstr>設定Moodle資料庫位置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38</cp:revision>
  <dcterms:created xsi:type="dcterms:W3CDTF">2021-12-15T20:48:50Z</dcterms:created>
  <dcterms:modified xsi:type="dcterms:W3CDTF">2021-12-19T17:19:05Z</dcterms:modified>
</cp:coreProperties>
</file>