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46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04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7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0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44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87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8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4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80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6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78F2-F65B-4DC7-8920-68A149F9845A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E783-D85F-4046-AB78-FA737E24D8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9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GCP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19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192" y="1825625"/>
            <a:ext cx="95496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9527"/>
            <a:ext cx="10515600" cy="42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004" y="1825625"/>
            <a:ext cx="10099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4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28" y="1797344"/>
            <a:ext cx="921714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25626" y="3864990"/>
            <a:ext cx="1866506" cy="53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93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770" y="1825625"/>
            <a:ext cx="92544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2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704" y="1825625"/>
            <a:ext cx="780922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61296" y="5674936"/>
            <a:ext cx="593888" cy="502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93064" y="2960016"/>
            <a:ext cx="2020478" cy="1140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71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2" y="1882570"/>
            <a:ext cx="952913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20793" y="5627802"/>
            <a:ext cx="999240" cy="301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86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298" y="1825625"/>
            <a:ext cx="7269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2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1141" y="1825625"/>
            <a:ext cx="3729718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78252" y="2243579"/>
            <a:ext cx="791851" cy="188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6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206" y="1923042"/>
            <a:ext cx="6083613" cy="38736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09708" y="4392891"/>
            <a:ext cx="791851" cy="40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19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664" y="1825625"/>
            <a:ext cx="902867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17097" y="2271860"/>
            <a:ext cx="791851" cy="188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64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955" y="1825625"/>
            <a:ext cx="99340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57" y="1825625"/>
            <a:ext cx="9621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3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301"/>
            <a:ext cx="10515600" cy="424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630" y="1825625"/>
            <a:ext cx="10084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452"/>
            <a:ext cx="10515600" cy="43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寬螢幕</PresentationFormat>
  <Paragraphs>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GCP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</dc:title>
  <dc:creator>詹弘翌</dc:creator>
  <cp:lastModifiedBy>詹弘翌</cp:lastModifiedBy>
  <cp:revision>4</cp:revision>
  <dcterms:created xsi:type="dcterms:W3CDTF">2021-12-19T18:06:45Z</dcterms:created>
  <dcterms:modified xsi:type="dcterms:W3CDTF">2021-12-19T18:59:08Z</dcterms:modified>
</cp:coreProperties>
</file>