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6156-21C0-4256-9460-5CE21D6BF3E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C86A-9312-4A4D-912D-E5D666CA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70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6156-21C0-4256-9460-5CE21D6BF3E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C86A-9312-4A4D-912D-E5D666CA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89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6156-21C0-4256-9460-5CE21D6BF3E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C86A-9312-4A4D-912D-E5D666CA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9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6156-21C0-4256-9460-5CE21D6BF3E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C86A-9312-4A4D-912D-E5D666CA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6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6156-21C0-4256-9460-5CE21D6BF3E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C86A-9312-4A4D-912D-E5D666CA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56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6156-21C0-4256-9460-5CE21D6BF3E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C86A-9312-4A4D-912D-E5D666CA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00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6156-21C0-4256-9460-5CE21D6BF3E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C86A-9312-4A4D-912D-E5D666CA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1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6156-21C0-4256-9460-5CE21D6BF3E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C86A-9312-4A4D-912D-E5D666CA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80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6156-21C0-4256-9460-5CE21D6BF3E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C86A-9312-4A4D-912D-E5D666CA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22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6156-21C0-4256-9460-5CE21D6BF3E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C86A-9312-4A4D-912D-E5D666CA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64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6156-21C0-4256-9460-5CE21D6BF3E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C86A-9312-4A4D-912D-E5D666CA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91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86156-21C0-4256-9460-5CE21D6BF3E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CC86A-9312-4A4D-912D-E5D666CA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97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azure</a:t>
            </a:r>
            <a:r>
              <a:rPr lang="zh-TW" altLang="en-US" dirty="0" smtClean="0"/>
              <a:t>上建</a:t>
            </a:r>
            <a:r>
              <a:rPr lang="en-US" altLang="zh-TW" smtClean="0"/>
              <a:t>K8S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391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4889" y="1825625"/>
            <a:ext cx="60022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32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6297" y="1690688"/>
            <a:ext cx="7149724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4911365" y="5303943"/>
            <a:ext cx="890049" cy="2484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10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718" y="1825625"/>
            <a:ext cx="91545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7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Kubernetes</a:t>
            </a:r>
            <a:r>
              <a:rPr lang="zh-TW" altLang="en-US" dirty="0" smtClean="0"/>
              <a:t>介</a:t>
            </a:r>
            <a:r>
              <a:rPr lang="zh-TW" altLang="en-US" dirty="0"/>
              <a:t>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一種容器管理平台</a:t>
            </a:r>
            <a:endParaRPr lang="en-US" altLang="zh-TW" dirty="0" smtClean="0"/>
          </a:p>
          <a:p>
            <a:r>
              <a:rPr lang="zh-TW" altLang="en-US" dirty="0" smtClean="0"/>
              <a:t>處</a:t>
            </a:r>
            <a:r>
              <a:rPr lang="zh-TW" altLang="en-US" dirty="0"/>
              <a:t>理負載平衡、安全性、網路連線能力和部</a:t>
            </a:r>
            <a:r>
              <a:rPr lang="zh-TW" altLang="en-US" dirty="0" smtClean="0"/>
              <a:t>署</a:t>
            </a:r>
            <a:endParaRPr lang="en-US" altLang="zh-TW" dirty="0"/>
          </a:p>
          <a:p>
            <a:r>
              <a:rPr lang="zh-TW" altLang="en-US" dirty="0" smtClean="0"/>
              <a:t>負</a:t>
            </a:r>
            <a:r>
              <a:rPr lang="zh-TW" altLang="en-US" dirty="0"/>
              <a:t>責</a:t>
            </a:r>
            <a:r>
              <a:rPr lang="zh-TW" altLang="en-US" dirty="0" smtClean="0"/>
              <a:t>協</a:t>
            </a:r>
            <a:r>
              <a:rPr lang="zh-TW" altLang="en-US" dirty="0"/>
              <a:t>助簡化此流程</a:t>
            </a:r>
          </a:p>
        </p:txBody>
      </p:sp>
    </p:spTree>
    <p:extLst>
      <p:ext uri="{BB962C8B-B14F-4D97-AF65-F5344CB8AC3E}">
        <p14:creationId xmlns:p14="http://schemas.microsoft.com/office/powerpoint/2010/main" val="364702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536" y="1825625"/>
            <a:ext cx="9066927" cy="4351338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659118" y="2780907"/>
            <a:ext cx="1941921" cy="21681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21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009" y="1690688"/>
            <a:ext cx="6285861" cy="4351338"/>
          </a:xfrm>
          <a:prstGeom prst="rect">
            <a:avLst/>
          </a:prstGeom>
        </p:spPr>
      </p:pic>
      <p:sp>
        <p:nvSpPr>
          <p:cNvPr id="15" name="圓角矩形 14"/>
          <p:cNvSpPr/>
          <p:nvPr/>
        </p:nvSpPr>
        <p:spPr>
          <a:xfrm>
            <a:off x="4453381" y="3541131"/>
            <a:ext cx="1941921" cy="2767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51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605" y="1835052"/>
            <a:ext cx="72107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5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945" y="1825625"/>
            <a:ext cx="61621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2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4658" y="1825625"/>
            <a:ext cx="61026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0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4658" y="1825625"/>
            <a:ext cx="61026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9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6546" y="1690688"/>
            <a:ext cx="5927254" cy="435759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5210"/>
            <a:ext cx="4588346" cy="436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43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45</Words>
  <Application>Microsoft Office PowerPoint</Application>
  <PresentationFormat>寬螢幕</PresentationFormat>
  <Paragraphs>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在azure上建K8S</vt:lpstr>
      <vt:lpstr>Kubernetes介紹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詹弘翌</dc:creator>
  <cp:lastModifiedBy>詹弘翌</cp:lastModifiedBy>
  <cp:revision>9</cp:revision>
  <dcterms:created xsi:type="dcterms:W3CDTF">2022-01-15T19:03:12Z</dcterms:created>
  <dcterms:modified xsi:type="dcterms:W3CDTF">2022-01-17T18:08:20Z</dcterms:modified>
</cp:coreProperties>
</file>