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5590-9110-4EE4-91D3-37F3FC62884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B686-D72B-4FE0-BC0B-C0F11563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9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5590-9110-4EE4-91D3-37F3FC62884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B686-D72B-4FE0-BC0B-C0F11563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5590-9110-4EE4-91D3-37F3FC62884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B686-D72B-4FE0-BC0B-C0F11563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82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5590-9110-4EE4-91D3-37F3FC62884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B686-D72B-4FE0-BC0B-C0F11563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84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5590-9110-4EE4-91D3-37F3FC62884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B686-D72B-4FE0-BC0B-C0F11563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08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5590-9110-4EE4-91D3-37F3FC62884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B686-D72B-4FE0-BC0B-C0F11563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04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5590-9110-4EE4-91D3-37F3FC62884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B686-D72B-4FE0-BC0B-C0F11563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15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5590-9110-4EE4-91D3-37F3FC62884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B686-D72B-4FE0-BC0B-C0F11563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2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5590-9110-4EE4-91D3-37F3FC62884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B686-D72B-4FE0-BC0B-C0F11563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5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5590-9110-4EE4-91D3-37F3FC62884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B686-D72B-4FE0-BC0B-C0F11563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6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5590-9110-4EE4-91D3-37F3FC62884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B686-D72B-4FE0-BC0B-C0F11563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6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5590-9110-4EE4-91D3-37F3FC62884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B686-D72B-4FE0-BC0B-C0F11563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1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Docker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23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18-2 USE </a:t>
            </a:r>
            <a:r>
              <a:rPr lang="en-US" altLang="zh-TW" sz="2800" dirty="0" err="1"/>
              <a:t>ctfddatabase</a:t>
            </a:r>
            <a:r>
              <a:rPr lang="en-US" altLang="zh-TW" sz="2800" dirty="0"/>
              <a:t>; // </a:t>
            </a:r>
            <a:r>
              <a:rPr lang="zh-TW" altLang="en-US" sz="2800" dirty="0"/>
              <a:t>選擇</a:t>
            </a:r>
            <a:r>
              <a:rPr lang="en-US" altLang="zh-TW" sz="2800" dirty="0"/>
              <a:t>database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646" y="3330440"/>
            <a:ext cx="6958708" cy="10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0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- 18-3 UPDATE `challenges` SET `description` = replace(`description`, 'old', 'new');// </a:t>
            </a:r>
            <a:r>
              <a:rPr lang="zh-TW" altLang="en-US" sz="2800" dirty="0"/>
              <a:t>變更</a:t>
            </a:r>
            <a:r>
              <a:rPr lang="en-US" altLang="zh-TW" sz="2800" dirty="0"/>
              <a:t>IP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621" y="3095490"/>
            <a:ext cx="9874757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9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17.</a:t>
            </a:r>
            <a:r>
              <a:rPr lang="zh-TW" altLang="en-US" sz="2800" dirty="0" smtClean="0"/>
              <a:t>安裝</a:t>
            </a:r>
            <a:r>
              <a:rPr lang="en-US" altLang="zh-TW" sz="2800" dirty="0" err="1" smtClean="0"/>
              <a:t>docker</a:t>
            </a:r>
            <a:r>
              <a:rPr lang="zh-TW" altLang="en-US" sz="2800" dirty="0" smtClean="0"/>
              <a:t>問題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17-1 </a:t>
            </a:r>
            <a:r>
              <a:rPr lang="en-US" altLang="zh-TW" sz="2800" dirty="0" err="1"/>
              <a:t>sudo</a:t>
            </a:r>
            <a:r>
              <a:rPr lang="en-US" altLang="zh-TW" sz="2800" dirty="0"/>
              <a:t> </a:t>
            </a:r>
            <a:r>
              <a:rPr lang="en-US" altLang="zh-TW" sz="2800" dirty="0" err="1"/>
              <a:t>wget</a:t>
            </a:r>
            <a:r>
              <a:rPr lang="en-US" altLang="zh-TW" sz="2800" dirty="0"/>
              <a:t> http://120.114.62.217/MyFirstSecurity_Docker.zip //</a:t>
            </a:r>
            <a:r>
              <a:rPr lang="zh-TW" altLang="en-US" sz="2800" dirty="0"/>
              <a:t>安裝問題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922" y="2788173"/>
            <a:ext cx="11495443" cy="228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0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17-2 </a:t>
            </a:r>
            <a:r>
              <a:rPr lang="en-US" altLang="zh-TW" sz="2800" dirty="0" err="1"/>
              <a:t>sudo</a:t>
            </a:r>
            <a:r>
              <a:rPr lang="en-US" altLang="zh-TW" sz="2800" dirty="0"/>
              <a:t> unzip </a:t>
            </a:r>
            <a:r>
              <a:rPr lang="en-US" altLang="zh-TW" sz="2800" dirty="0" smtClean="0"/>
              <a:t>MyFirstSecurity_Docker.zip</a:t>
            </a:r>
            <a:br>
              <a:rPr lang="en-US" altLang="zh-TW" sz="2800" dirty="0" smtClean="0"/>
            </a:br>
            <a:r>
              <a:rPr lang="en-US" altLang="zh-TW" sz="2800" dirty="0" smtClean="0"/>
              <a:t>//</a:t>
            </a:r>
            <a:r>
              <a:rPr lang="zh-TW" altLang="en-US" sz="2800" dirty="0"/>
              <a:t>解壓縮</a:t>
            </a:r>
            <a:r>
              <a:rPr lang="en-US" altLang="zh-TW" sz="2800" dirty="0"/>
              <a:t>MyFirstSecurity_Docker.zip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07" y="1825625"/>
            <a:ext cx="56007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2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17-3 </a:t>
            </a:r>
            <a:r>
              <a:rPr lang="en-US" altLang="zh-TW" sz="2800" dirty="0" err="1"/>
              <a:t>sudo</a:t>
            </a:r>
            <a:r>
              <a:rPr lang="en-US" altLang="zh-TW" sz="2800" dirty="0"/>
              <a:t> </a:t>
            </a:r>
            <a:r>
              <a:rPr lang="en-US" altLang="zh-TW" sz="2800" dirty="0" err="1"/>
              <a:t>sh</a:t>
            </a:r>
            <a:r>
              <a:rPr lang="en-US" altLang="zh-TW" sz="2800" dirty="0"/>
              <a:t> docker.sh //</a:t>
            </a:r>
            <a:r>
              <a:rPr lang="zh-TW" altLang="en-US" sz="2800" dirty="0"/>
              <a:t>執行</a:t>
            </a:r>
            <a:r>
              <a:rPr lang="en-US" altLang="zh-TW" sz="2800" dirty="0"/>
              <a:t>docker.sh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234" y="3103620"/>
            <a:ext cx="7382932" cy="13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5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17-4 </a:t>
            </a:r>
            <a:r>
              <a:rPr lang="en-US" altLang="zh-TW" sz="2800" dirty="0" err="1"/>
              <a:t>sudo</a:t>
            </a:r>
            <a:r>
              <a:rPr lang="en-US" altLang="zh-TW" sz="2800" dirty="0"/>
              <a:t> </a:t>
            </a:r>
            <a:r>
              <a:rPr lang="en-US" altLang="zh-TW" sz="2800" dirty="0" err="1"/>
              <a:t>docker</a:t>
            </a:r>
            <a:r>
              <a:rPr lang="en-US" altLang="zh-TW" sz="2800" dirty="0"/>
              <a:t> </a:t>
            </a:r>
            <a:r>
              <a:rPr lang="en-US" altLang="zh-TW" sz="2800" dirty="0" err="1"/>
              <a:t>ps</a:t>
            </a:r>
            <a:r>
              <a:rPr lang="en-US" altLang="zh-TW" sz="2800" dirty="0"/>
              <a:t> -a //</a:t>
            </a:r>
            <a:r>
              <a:rPr lang="zh-TW" altLang="en-US" sz="2800" dirty="0"/>
              <a:t>確保有無運作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803" y="2616923"/>
            <a:ext cx="9614394" cy="2768742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288803" y="2754086"/>
            <a:ext cx="1040740" cy="468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31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17-5 </a:t>
            </a:r>
            <a:r>
              <a:rPr lang="en-US" altLang="zh-TW" sz="2800" dirty="0" err="1"/>
              <a:t>sudo</a:t>
            </a:r>
            <a:r>
              <a:rPr lang="en-US" altLang="zh-TW" sz="2800" dirty="0"/>
              <a:t> </a:t>
            </a:r>
            <a:r>
              <a:rPr lang="en-US" altLang="zh-TW" sz="2800" dirty="0" err="1"/>
              <a:t>docker</a:t>
            </a:r>
            <a:r>
              <a:rPr lang="en-US" altLang="zh-TW" sz="2800" dirty="0"/>
              <a:t> exec </a:t>
            </a:r>
            <a:r>
              <a:rPr lang="en-US" altLang="zh-TW" sz="2800" dirty="0" smtClean="0"/>
              <a:t>-</a:t>
            </a:r>
            <a:r>
              <a:rPr lang="en-US" altLang="zh-TW" sz="2800" dirty="0" err="1" smtClean="0"/>
              <a:t>ti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[CONTAINER ID] bash//</a:t>
            </a:r>
            <a:r>
              <a:rPr lang="zh-TW" altLang="en-US" sz="2800" dirty="0"/>
              <a:t>連接</a:t>
            </a:r>
            <a:r>
              <a:rPr lang="en-US" altLang="zh-TW" sz="2800" dirty="0" err="1"/>
              <a:t>docker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questionsbash</a:t>
            </a:r>
            <a:r>
              <a:rPr lang="en-US" altLang="zh-TW" sz="2800" dirty="0"/>
              <a:t> [CONTAINER ID] </a:t>
            </a:r>
            <a:r>
              <a:rPr lang="en-US" altLang="zh-TW" sz="2800" dirty="0" smtClean="0"/>
              <a:t>=&gt;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17-4</a:t>
            </a:r>
            <a:r>
              <a:rPr lang="zh-TW" altLang="en-US" sz="2800" dirty="0" smtClean="0"/>
              <a:t>紅框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430" y="3354038"/>
            <a:ext cx="6607139" cy="4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17-6 </a:t>
            </a:r>
            <a:r>
              <a:rPr lang="en-US" altLang="zh-TW" sz="2800" dirty="0" err="1"/>
              <a:t>sh</a:t>
            </a:r>
            <a:r>
              <a:rPr lang="en-US" altLang="zh-TW" sz="2800" dirty="0"/>
              <a:t> /bin/start.sh //</a:t>
            </a:r>
            <a:r>
              <a:rPr lang="zh-TW" altLang="en-US" sz="2800" dirty="0"/>
              <a:t>執行</a:t>
            </a:r>
            <a:r>
              <a:rPr lang="en-US" altLang="zh-TW" sz="2800" dirty="0"/>
              <a:t>start.sh(</a:t>
            </a:r>
            <a:r>
              <a:rPr lang="zh-TW" altLang="en-US" sz="2800" dirty="0"/>
              <a:t>按</a:t>
            </a:r>
            <a:r>
              <a:rPr lang="en-US" altLang="zh-TW" sz="2800" dirty="0"/>
              <a:t>enter</a:t>
            </a:r>
            <a:r>
              <a:rPr lang="zh-TW" altLang="en-US" sz="2800" dirty="0"/>
              <a:t>繼續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378" y="3136767"/>
            <a:ext cx="9921244" cy="8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17-7 </a:t>
            </a:r>
            <a:r>
              <a:rPr lang="en-US" altLang="zh-TW" sz="2800" dirty="0"/>
              <a:t>exit //</a:t>
            </a:r>
            <a:r>
              <a:rPr lang="zh-TW" altLang="en-US" sz="2800" dirty="0"/>
              <a:t>離開</a:t>
            </a:r>
            <a:r>
              <a:rPr lang="en-US" altLang="zh-TW" sz="2800" dirty="0" err="1"/>
              <a:t>docker</a:t>
            </a:r>
            <a:r>
              <a:rPr lang="en-US" altLang="zh-TW" sz="2800" dirty="0"/>
              <a:t> questions bash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81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18.</a:t>
            </a:r>
            <a:r>
              <a:rPr lang="zh-TW" altLang="en-US" sz="2800" dirty="0"/>
              <a:t>更換</a:t>
            </a:r>
            <a:r>
              <a:rPr lang="en-US" altLang="zh-TW" sz="2800" dirty="0"/>
              <a:t>questions IP</a:t>
            </a:r>
            <a:br>
              <a:rPr lang="en-US" altLang="zh-TW" sz="2800" dirty="0"/>
            </a:br>
            <a:r>
              <a:rPr lang="en-US" altLang="zh-TW" sz="2800" dirty="0"/>
              <a:t>18-1 </a:t>
            </a:r>
            <a:r>
              <a:rPr lang="en-US" altLang="zh-TW" sz="2800" dirty="0" err="1"/>
              <a:t>sudo</a:t>
            </a:r>
            <a:r>
              <a:rPr lang="en-US" altLang="zh-TW" sz="2800" dirty="0"/>
              <a:t> </a:t>
            </a:r>
            <a:r>
              <a:rPr lang="en-US" altLang="zh-TW" sz="2800" dirty="0" err="1"/>
              <a:t>mysql</a:t>
            </a:r>
            <a:r>
              <a:rPr lang="en-US" altLang="zh-TW" sz="2800" dirty="0"/>
              <a:t> –u root –p //</a:t>
            </a:r>
            <a:r>
              <a:rPr lang="zh-TW" altLang="en-US" sz="2800" dirty="0"/>
              <a:t>登入</a:t>
            </a:r>
            <a:r>
              <a:rPr lang="en-US" altLang="zh-TW" sz="2800" dirty="0" err="1"/>
              <a:t>mariadb</a:t>
            </a:r>
            <a:r>
              <a:rPr lang="en-US" altLang="zh-TW" sz="2800" dirty="0"/>
              <a:t>(root)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843" y="3144000"/>
            <a:ext cx="6096313" cy="1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9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115</Words>
  <Application>Microsoft Office PowerPoint</Application>
  <PresentationFormat>寬螢幕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Docker</vt:lpstr>
      <vt:lpstr>17.安裝docker問題 17-1 sudo wget http://120.114.62.217/MyFirstSecurity_Docker.zip //安裝問題</vt:lpstr>
      <vt:lpstr>17-2 sudo unzip MyFirstSecurity_Docker.zip //解壓縮MyFirstSecurity_Docker.zip</vt:lpstr>
      <vt:lpstr>17-3 sudo sh docker.sh //執行docker.sh</vt:lpstr>
      <vt:lpstr>17-4 sudo docker ps -a //確保有無運作</vt:lpstr>
      <vt:lpstr>17-5 sudo docker exec -ti [CONTAINER ID] bash//連接docker questionsbash [CONTAINER ID] =&gt; 17-4紅框</vt:lpstr>
      <vt:lpstr>17-6 sh /bin/start.sh //執行start.sh(按enter繼續)</vt:lpstr>
      <vt:lpstr>17-7 exit //離開docker questions bash</vt:lpstr>
      <vt:lpstr>18.更換questions IP 18-1 sudo mysql –u root –p //登入mariadb(root)</vt:lpstr>
      <vt:lpstr>18-2 USE ctfddatabase; // 選擇database</vt:lpstr>
      <vt:lpstr>- 18-3 UPDATE `challenges` SET `description` = replace(`description`, 'old', 'new');// 變更IP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詹弘翌</dc:creator>
  <cp:lastModifiedBy>詹弘翌</cp:lastModifiedBy>
  <cp:revision>5</cp:revision>
  <dcterms:created xsi:type="dcterms:W3CDTF">2021-12-31T20:48:27Z</dcterms:created>
  <dcterms:modified xsi:type="dcterms:W3CDTF">2022-01-01T16:53:28Z</dcterms:modified>
</cp:coreProperties>
</file>