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6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3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5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1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8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2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2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22BD-6435-4052-81EE-F7A89E3E7D67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6295-1FFB-49A8-92FF-1C812639F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6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aws</a:t>
            </a:r>
            <a:r>
              <a:rPr lang="zh-TW" altLang="en-US" dirty="0" smtClean="0"/>
              <a:t>上建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1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367" y="1891613"/>
            <a:ext cx="8581266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379670" y="5806911"/>
            <a:ext cx="741534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578392" y="2403834"/>
            <a:ext cx="556181" cy="377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13827" y="2360211"/>
            <a:ext cx="997670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68637" cy="50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806" y="1825625"/>
            <a:ext cx="7404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521" y="1825625"/>
            <a:ext cx="6608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45" y="1825625"/>
            <a:ext cx="6488109" cy="435133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096012" y="5716153"/>
            <a:ext cx="997670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60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840" y="1825625"/>
            <a:ext cx="8624320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521072" y="5806911"/>
            <a:ext cx="887088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23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81" y="2042218"/>
            <a:ext cx="10478038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380" y="2302581"/>
            <a:ext cx="7563239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1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888" y="1825625"/>
            <a:ext cx="72582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8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488" y="1825625"/>
            <a:ext cx="624502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331424" y="5806911"/>
            <a:ext cx="887088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68" y="1828800"/>
            <a:ext cx="696886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139126" y="1828800"/>
            <a:ext cx="688156" cy="2450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263245" y="5271155"/>
            <a:ext cx="688156" cy="2450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572812" y="3881920"/>
            <a:ext cx="2213727" cy="4261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0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948" y="1825625"/>
            <a:ext cx="712610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039952" y="2224725"/>
            <a:ext cx="887088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993" y="1863332"/>
            <a:ext cx="8380013" cy="435133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816391" y="3793904"/>
            <a:ext cx="865695" cy="495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127" y="1825625"/>
            <a:ext cx="8615745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506825" y="5147033"/>
            <a:ext cx="564038" cy="282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61" y="2442289"/>
            <a:ext cx="8325278" cy="311801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013596" y="3859891"/>
            <a:ext cx="997670" cy="325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8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60942" cy="337797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62446" y="4743049"/>
            <a:ext cx="997670" cy="325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84991" cy="337797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185947" y="2557601"/>
            <a:ext cx="3881880" cy="364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1230858" y="4743049"/>
            <a:ext cx="997670" cy="325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9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54" y="1825625"/>
            <a:ext cx="7967092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880442" y="5851353"/>
            <a:ext cx="997670" cy="325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9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50" y="1825625"/>
            <a:ext cx="772989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963279" y="5851353"/>
            <a:ext cx="997670" cy="325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814" y="1825625"/>
            <a:ext cx="7716372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123534" y="5806911"/>
            <a:ext cx="997670" cy="370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1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寬螢幕</PresentationFormat>
  <Paragraphs>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在aws上建K8S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在aws上建K8S</dc:title>
  <dc:creator>詹弘翌</dc:creator>
  <cp:lastModifiedBy>詹弘翌</cp:lastModifiedBy>
  <cp:revision>5</cp:revision>
  <dcterms:created xsi:type="dcterms:W3CDTF">2022-01-16T14:35:47Z</dcterms:created>
  <dcterms:modified xsi:type="dcterms:W3CDTF">2022-01-17T18:09:04Z</dcterms:modified>
</cp:coreProperties>
</file>