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0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63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59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70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18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2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77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9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0CEA-6157-4271-BFCB-873376E2431E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69B2-6A5C-4E88-8C7C-25153A57E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80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網站架設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4100E116</a:t>
            </a:r>
            <a:r>
              <a:rPr lang="zh-TW" altLang="en-US" dirty="0" smtClean="0"/>
              <a:t>詹弘翌</a:t>
            </a:r>
            <a:endParaRPr lang="en-US" altLang="zh-TW" dirty="0" smtClean="0"/>
          </a:p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龍大大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40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1" y="1596022"/>
            <a:ext cx="3991532" cy="29817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90" y="1153048"/>
            <a:ext cx="705901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7634"/>
            <a:ext cx="4779245" cy="32503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76" y="1557634"/>
            <a:ext cx="572532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8" y="1309438"/>
            <a:ext cx="4648849" cy="43535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02" y="1309438"/>
            <a:ext cx="538237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0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7" y="210980"/>
            <a:ext cx="12034683" cy="47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118" y="189787"/>
            <a:ext cx="5832637" cy="62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1" y="1976949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7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33" y="1991238"/>
            <a:ext cx="471553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365" y="1948370"/>
            <a:ext cx="480127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417" y="1953133"/>
            <a:ext cx="476316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33" y="1962659"/>
            <a:ext cx="4715533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02" y="1972186"/>
            <a:ext cx="481079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916" y="1934080"/>
            <a:ext cx="639216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32" y="1938843"/>
            <a:ext cx="634453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寬螢幕</PresentationFormat>
  <Paragraphs>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網站架設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KuLo</dc:creator>
  <cp:lastModifiedBy>KuLo</cp:lastModifiedBy>
  <cp:revision>3</cp:revision>
  <dcterms:created xsi:type="dcterms:W3CDTF">2021-11-18T11:36:08Z</dcterms:created>
  <dcterms:modified xsi:type="dcterms:W3CDTF">2021-11-18T12:09:49Z</dcterms:modified>
</cp:coreProperties>
</file>