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3" r:id="rId21"/>
    <p:sldId id="269" r:id="rId22"/>
    <p:sldId id="281" r:id="rId23"/>
    <p:sldId id="282" r:id="rId24"/>
    <p:sldId id="264" r:id="rId25"/>
    <p:sldId id="265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F102-8008-4738-AA21-B7998EB8293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B98A-CC2D-4CBE-BC8B-194D8A872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58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F102-8008-4738-AA21-B7998EB8293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B98A-CC2D-4CBE-BC8B-194D8A872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7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F102-8008-4738-AA21-B7998EB8293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B98A-CC2D-4CBE-BC8B-194D8A872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28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F102-8008-4738-AA21-B7998EB8293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B98A-CC2D-4CBE-BC8B-194D8A872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11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F102-8008-4738-AA21-B7998EB8293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B98A-CC2D-4CBE-BC8B-194D8A872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2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F102-8008-4738-AA21-B7998EB8293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B98A-CC2D-4CBE-BC8B-194D8A872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9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F102-8008-4738-AA21-B7998EB8293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B98A-CC2D-4CBE-BC8B-194D8A872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7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F102-8008-4738-AA21-B7998EB8293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B98A-CC2D-4CBE-BC8B-194D8A872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9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F102-8008-4738-AA21-B7998EB8293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B98A-CC2D-4CBE-BC8B-194D8A872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50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F102-8008-4738-AA21-B7998EB8293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B98A-CC2D-4CBE-BC8B-194D8A872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83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F102-8008-4738-AA21-B7998EB8293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B98A-CC2D-4CBE-BC8B-194D8A872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78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7F102-8008-4738-AA21-B7998EB8293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B98A-CC2D-4CBE-BC8B-194D8A872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481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46170-51C4-429C-A38B-B89942890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網站開發技術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3666EF-65D3-457E-AE48-5D3D9086D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詹弘翌</a:t>
            </a:r>
            <a:endParaRPr lang="en-US" altLang="zh-TW" dirty="0"/>
          </a:p>
          <a:p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親愛的偉</a:t>
            </a:r>
            <a:r>
              <a:rPr lang="zh-TW" altLang="en-US" dirty="0" smtClean="0"/>
              <a:t>大恩</a:t>
            </a:r>
            <a:r>
              <a:rPr lang="zh-TW" altLang="en-US" dirty="0"/>
              <a:t>師龍大大</a:t>
            </a:r>
          </a:p>
        </p:txBody>
      </p:sp>
    </p:spTree>
    <p:extLst>
      <p:ext uri="{BB962C8B-B14F-4D97-AF65-F5344CB8AC3E}">
        <p14:creationId xmlns:p14="http://schemas.microsoft.com/office/powerpoint/2010/main" val="92465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可定義文檔中的分區或</a:t>
            </a:r>
            <a:r>
              <a:rPr lang="zh-TW" altLang="en-US" dirty="0"/>
              <a:t>章</a:t>
            </a:r>
            <a:r>
              <a:rPr lang="zh-TW" altLang="en-US" dirty="0" smtClean="0"/>
              <a:t>節</a:t>
            </a:r>
            <a:r>
              <a:rPr lang="en-US" altLang="zh-TW" dirty="0" smtClean="0"/>
              <a:t>(division/section)</a:t>
            </a:r>
          </a:p>
          <a:p>
            <a:r>
              <a:rPr lang="en-US" altLang="zh-TW" dirty="0"/>
              <a:t> </a:t>
            </a:r>
            <a:r>
              <a:rPr lang="zh-TW" altLang="en-US" dirty="0" smtClean="0"/>
              <a:t>可以把文檔分割為獨立的、不同的部分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4052"/>
            <a:ext cx="9479731" cy="347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Image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6599"/>
            <a:ext cx="10515600" cy="376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1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Marquee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捲</a:t>
            </a:r>
            <a:r>
              <a:rPr lang="zh-TW" altLang="en-US" dirty="0" smtClean="0"/>
              <a:t>動元素</a:t>
            </a:r>
            <a:r>
              <a:rPr lang="en-US" altLang="zh-TW" dirty="0" smtClean="0"/>
              <a:t>(</a:t>
            </a:r>
            <a:r>
              <a:rPr lang="zh-TW" altLang="en-US" dirty="0" smtClean="0"/>
              <a:t>已過時</a:t>
            </a:r>
            <a:r>
              <a:rPr lang="en-US" altLang="zh-TW" dirty="0" smtClean="0"/>
              <a:t>) 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50" y="2693537"/>
            <a:ext cx="7353899" cy="34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5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Audio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顯示音訊的標籤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48" y="2778304"/>
            <a:ext cx="8807903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64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Video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顯示視訊與音訊的標籤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45" y="3507855"/>
            <a:ext cx="8960310" cy="23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3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Youtube</a:t>
            </a:r>
            <a:r>
              <a:rPr lang="en-US" altLang="zh-TW" dirty="0" smtClean="0"/>
              <a:t> Videos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5" y="1450873"/>
            <a:ext cx="10681249" cy="39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46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做框</a:t>
            </a:r>
            <a:r>
              <a:rPr lang="zh-TW" altLang="en-US" dirty="0" smtClean="0"/>
              <a:t>架用途</a:t>
            </a:r>
            <a:endParaRPr lang="en-US" altLang="zh-TW" dirty="0" smtClean="0"/>
          </a:p>
          <a:p>
            <a:r>
              <a:rPr lang="zh-TW" altLang="en-US" dirty="0" smtClean="0"/>
              <a:t>可以將一個螢幕畫面分割成好幾個區塊</a:t>
            </a:r>
            <a:endParaRPr lang="en-US" altLang="zh-TW" dirty="0" smtClean="0"/>
          </a:p>
          <a:p>
            <a:r>
              <a:rPr lang="zh-TW" altLang="en-US" dirty="0"/>
              <a:t>每個區</a:t>
            </a:r>
            <a:r>
              <a:rPr lang="zh-TW" altLang="en-US" dirty="0" smtClean="0"/>
              <a:t>塊可以各自載入不同的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網頁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26" y="3403076"/>
            <a:ext cx="9309547" cy="235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1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表格 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70" y="3006556"/>
            <a:ext cx="8612860" cy="317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46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用於為用戶輸入創建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表單</a:t>
            </a:r>
            <a:endParaRPr lang="en-US" altLang="zh-TW" dirty="0" smtClean="0"/>
          </a:p>
          <a:p>
            <a:r>
              <a:rPr lang="zh-TW" altLang="en-US" dirty="0" smtClean="0"/>
              <a:t>表單可</a:t>
            </a:r>
            <a:r>
              <a:rPr lang="zh-TW" altLang="en-US" dirty="0"/>
              <a:t>包</a:t>
            </a:r>
            <a:r>
              <a:rPr lang="zh-TW" altLang="en-US" dirty="0" smtClean="0"/>
              <a:t>含</a:t>
            </a:r>
            <a:r>
              <a:rPr lang="en-US" altLang="zh-TW" dirty="0" smtClean="0"/>
              <a:t>menus, </a:t>
            </a:r>
            <a:r>
              <a:rPr lang="en-US" altLang="zh-TW" dirty="0" err="1" smtClean="0"/>
              <a:t>textarea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fieldset</a:t>
            </a:r>
            <a:r>
              <a:rPr lang="en-US" altLang="zh-TW" dirty="0" smtClean="0"/>
              <a:t>, legend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label</a:t>
            </a:r>
          </a:p>
          <a:p>
            <a:r>
              <a:rPr lang="zh-TW" altLang="en-US" dirty="0" smtClean="0"/>
              <a:t>表單用於向伺服器傳輸數據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22" y="3634611"/>
            <a:ext cx="8301971" cy="25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83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canvas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定義一個空白畫布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可透過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在</a:t>
            </a:r>
            <a:r>
              <a:rPr lang="en-US" altLang="zh-TW" dirty="0" smtClean="0"/>
              <a:t>canvas</a:t>
            </a:r>
            <a:r>
              <a:rPr lang="zh-TW" altLang="en-US" dirty="0" smtClean="0"/>
              <a:t>上面做影像處理</a:t>
            </a:r>
            <a:endParaRPr lang="en-US" altLang="zh-TW" dirty="0"/>
          </a:p>
          <a:p>
            <a:r>
              <a:rPr lang="zh-TW" altLang="en-US" dirty="0" smtClean="0"/>
              <a:t> 有兩種屬性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 </a:t>
            </a:r>
            <a:r>
              <a:rPr lang="en-US" altLang="zh-TW" dirty="0" smtClean="0"/>
              <a:t>width : canvas</a:t>
            </a:r>
            <a:r>
              <a:rPr lang="zh-TW" altLang="en-US" dirty="0" smtClean="0"/>
              <a:t>的寬度，預設是</a:t>
            </a:r>
            <a:r>
              <a:rPr lang="en-US" altLang="zh-TW" dirty="0" smtClean="0"/>
              <a:t>300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 smtClean="0"/>
              <a:t>height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canvas</a:t>
            </a:r>
            <a:r>
              <a:rPr lang="zh-TW" altLang="en-US" dirty="0" smtClean="0"/>
              <a:t>的高度，預設是</a:t>
            </a:r>
            <a:r>
              <a:rPr lang="en-US" altLang="zh-TW" dirty="0" smtClean="0"/>
              <a:t>150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20" y="4163910"/>
            <a:ext cx="7956959" cy="201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4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0E80B-606E-4D1A-8B11-443CD6D9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F5784C-628A-4041-8225-004D7A35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/>
              <a:t>Web programming</a:t>
            </a:r>
          </a:p>
          <a:p>
            <a:r>
              <a:rPr lang="zh-TW" altLang="en-US" dirty="0"/>
              <a:t>網站建置</a:t>
            </a:r>
          </a:p>
          <a:p>
            <a:r>
              <a:rPr lang="en-US" altLang="zh-TW" dirty="0"/>
              <a:t>HTML </a:t>
            </a:r>
            <a:r>
              <a:rPr lang="zh-TW" altLang="en-US" dirty="0"/>
              <a:t>開發技術</a:t>
            </a:r>
          </a:p>
          <a:p>
            <a:r>
              <a:rPr lang="en-US" altLang="zh-TW" dirty="0"/>
              <a:t>CSS</a:t>
            </a:r>
            <a:r>
              <a:rPr lang="zh-TW" altLang="en-US" dirty="0"/>
              <a:t>開發技術</a:t>
            </a:r>
          </a:p>
          <a:p>
            <a:r>
              <a:rPr lang="en-US" altLang="zh-TW" dirty="0" err="1"/>
              <a:t>JAVAscript</a:t>
            </a:r>
            <a:r>
              <a:rPr lang="zh-TW" altLang="en-US" dirty="0"/>
              <a:t>開發技術</a:t>
            </a:r>
          </a:p>
          <a:p>
            <a:r>
              <a:rPr lang="zh-TW" altLang="en-US" dirty="0"/>
              <a:t>網站架構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34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E5BC6-764C-4367-B6B5-34B2E59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*</a:t>
            </a:r>
            <a:r>
              <a:rPr lang="en-US" altLang="zh-TW" dirty="0"/>
              <a:t>CSS</a:t>
            </a:r>
            <a:r>
              <a:rPr lang="zh-TW" altLang="en-US" dirty="0"/>
              <a:t>開發技術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64D944-3CC4-450F-AB83-C46BD9EF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Inline CSS</a:t>
            </a:r>
            <a:endParaRPr lang="en-US" altLang="zh-TW" dirty="0"/>
          </a:p>
          <a:p>
            <a:r>
              <a:rPr lang="en-US" altLang="zh-TW" dirty="0"/>
              <a:t>Internal CSS</a:t>
            </a:r>
          </a:p>
          <a:p>
            <a:r>
              <a:rPr lang="en-US" altLang="zh-TW" dirty="0"/>
              <a:t>External </a:t>
            </a:r>
            <a:r>
              <a:rPr lang="en-US" altLang="zh-TW" dirty="0" smtClean="0"/>
              <a:t>CSS</a:t>
            </a:r>
            <a:endParaRPr lang="en-US" altLang="zh-TW" dirty="0"/>
          </a:p>
          <a:p>
            <a:pPr lvl="1"/>
            <a:r>
              <a:rPr lang="zh-TW" altLang="en-US" dirty="0" smtClean="0"/>
              <a:t>相</a:t>
            </a:r>
            <a:r>
              <a:rPr lang="zh-TW" altLang="en-US" dirty="0"/>
              <a:t>同目錄下的</a:t>
            </a:r>
            <a:r>
              <a:rPr lang="en-US" altLang="zh-TW" dirty="0"/>
              <a:t>XXX.css</a:t>
            </a:r>
          </a:p>
          <a:p>
            <a:pPr lvl="1"/>
            <a:r>
              <a:rPr lang="zh-TW" altLang="en-US" dirty="0"/>
              <a:t>遠方網站的</a:t>
            </a:r>
            <a:r>
              <a:rPr lang="en-US" altLang="zh-TW" dirty="0"/>
              <a:t>YYY.css</a:t>
            </a:r>
          </a:p>
          <a:p>
            <a:pPr lvl="1"/>
            <a:endParaRPr lang="en-US" altLang="zh-TW" u="sng" dirty="0" smtClean="0"/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93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Inline 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內聯</a:t>
            </a:r>
            <a:r>
              <a:rPr lang="en-US" altLang="zh-TW" dirty="0" smtClean="0"/>
              <a:t> </a:t>
            </a:r>
            <a:r>
              <a:rPr lang="zh-TW" altLang="en-US" dirty="0" smtClean="0"/>
              <a:t>通過使用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元素內的屬性</a:t>
            </a:r>
            <a:r>
              <a:rPr lang="en-US" altLang="zh-TW" dirty="0" smtClean="0"/>
              <a:t>style</a:t>
            </a:r>
          </a:p>
          <a:p>
            <a:r>
              <a:rPr lang="zh-TW" altLang="en-US" dirty="0"/>
              <a:t>內</a:t>
            </a:r>
            <a:r>
              <a:rPr lang="zh-TW" altLang="en-US" dirty="0" smtClean="0"/>
              <a:t>部 通過使用節中的元素</a:t>
            </a:r>
            <a:r>
              <a:rPr lang="en-US" altLang="zh-TW" dirty="0" smtClean="0"/>
              <a:t>&lt;style&gt; &lt;head&gt;</a:t>
            </a:r>
          </a:p>
          <a:p>
            <a:r>
              <a:rPr lang="zh-TW" altLang="en-US" dirty="0" smtClean="0"/>
              <a:t>外部</a:t>
            </a:r>
            <a:r>
              <a:rPr lang="en-US" altLang="zh-TW" dirty="0" smtClean="0"/>
              <a:t>  </a:t>
            </a:r>
            <a:r>
              <a:rPr lang="zh-TW" altLang="en-US" dirty="0" smtClean="0"/>
              <a:t>通過使用元素連結外部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</a:t>
            </a:r>
            <a:r>
              <a:rPr lang="en-US" altLang="zh-TW" dirty="0" smtClean="0"/>
              <a:t>&lt;link&gt;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60" y="3586330"/>
            <a:ext cx="7976010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18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Internal 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用於定義單個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頁面的樣式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31" y="3870595"/>
            <a:ext cx="6600138" cy="230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6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External 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外部樣式表</a:t>
            </a:r>
            <a:endParaRPr lang="en-US" altLang="zh-TW" dirty="0" smtClean="0"/>
          </a:p>
          <a:p>
            <a:r>
              <a:rPr lang="zh-TW" altLang="en-US" dirty="0" smtClean="0"/>
              <a:t>在每個</a:t>
            </a:r>
            <a:r>
              <a:rPr lang="en-US" altLang="zh-TW" dirty="0" smtClean="0"/>
              <a:t>HTML</a:t>
            </a:r>
            <a:r>
              <a:rPr lang="zh-TW" altLang="en-US" dirty="0"/>
              <a:t>頁</a:t>
            </a:r>
            <a:r>
              <a:rPr lang="zh-TW" altLang="en-US" dirty="0" smtClean="0"/>
              <a:t>面的部分中添加指向該樣式表的連結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&lt;head&gt;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46" y="3940090"/>
            <a:ext cx="7685526" cy="201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02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4653D-C5AE-4694-92A1-0BC694DC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*</a:t>
            </a:r>
            <a:r>
              <a:rPr lang="en-US" altLang="zh-TW" dirty="0" err="1"/>
              <a:t>Javascript</a:t>
            </a:r>
            <a:r>
              <a:rPr lang="zh-TW" altLang="en-US" dirty="0"/>
              <a:t>開發技術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5F64EB-5B88-43EE-A03B-49C106EF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目前廣泛被用於 </a:t>
            </a:r>
            <a:r>
              <a:rPr lang="en-US" altLang="zh-TW" dirty="0"/>
              <a:t>web </a:t>
            </a:r>
            <a:r>
              <a:rPr lang="zh-TW" altLang="en-US" dirty="0"/>
              <a:t>瀏覽器的腳本語</a:t>
            </a:r>
            <a:r>
              <a:rPr lang="zh-TW" altLang="en-US" dirty="0" smtClean="0"/>
              <a:t>言</a:t>
            </a:r>
            <a:endParaRPr lang="en-US" altLang="zh-TW" dirty="0" smtClean="0"/>
          </a:p>
          <a:p>
            <a:r>
              <a:rPr lang="zh-TW" altLang="en-US" dirty="0"/>
              <a:t>屬於直譯語言 </a:t>
            </a:r>
            <a:r>
              <a:rPr lang="en-US" altLang="zh-TW" dirty="0"/>
              <a:t>(interpreted language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不需事先編譯 </a:t>
            </a:r>
            <a:r>
              <a:rPr lang="en-US" altLang="zh-TW" dirty="0"/>
              <a:t>(compile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常見於 </a:t>
            </a:r>
            <a:r>
              <a:rPr lang="en-US" altLang="zh-TW" dirty="0"/>
              <a:t>web </a:t>
            </a:r>
            <a:r>
              <a:rPr lang="zh-TW" altLang="en-US" dirty="0"/>
              <a:t>客戶端瀏覽</a:t>
            </a:r>
            <a:r>
              <a:rPr lang="zh-TW" altLang="en-US" dirty="0" smtClean="0"/>
              <a:t>器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8872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912AF-80B6-487B-885B-B22AB946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*網站架構</a:t>
            </a:r>
          </a:p>
        </p:txBody>
      </p:sp>
      <p:sp>
        <p:nvSpPr>
          <p:cNvPr id="4" name="矩形 3"/>
          <p:cNvSpPr/>
          <p:nvPr/>
        </p:nvSpPr>
        <p:spPr>
          <a:xfrm>
            <a:off x="2271860" y="2554663"/>
            <a:ext cx="7824248" cy="43410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71860" y="1368457"/>
            <a:ext cx="7824248" cy="11484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18116" y="2026684"/>
            <a:ext cx="293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718116" y="1674020"/>
            <a:ext cx="293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71860" y="2516956"/>
            <a:ext cx="7824248" cy="886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293070" y="3390356"/>
            <a:ext cx="7824248" cy="6220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250650" y="4013342"/>
            <a:ext cx="7824248" cy="4855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271860" y="4498935"/>
            <a:ext cx="7824248" cy="6987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335571" y="2742176"/>
            <a:ext cx="139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跑馬燈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234231" y="3520288"/>
            <a:ext cx="241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我的網站系統建置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335571" y="4095684"/>
            <a:ext cx="2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HTML</a:t>
            </a:r>
            <a:r>
              <a:rPr lang="zh-TW" altLang="en-US" dirty="0" smtClean="0"/>
              <a:t>實戰篇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502870" y="6027608"/>
            <a:ext cx="362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/>
              <a:t>伺服器網</a:t>
            </a:r>
            <a:r>
              <a:rPr lang="zh-TW" altLang="en-US" smtClean="0"/>
              <a:t>站應用程式起手是</a:t>
            </a:r>
            <a:r>
              <a:rPr lang="en-US" altLang="zh-TW" dirty="0" smtClean="0"/>
              <a:t>PHP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462833" y="4641234"/>
            <a:ext cx="163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CSS</a:t>
            </a:r>
            <a:r>
              <a:rPr lang="zh-TW" altLang="en-US" dirty="0" smtClean="0"/>
              <a:t>彩繪天下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271860" y="5221320"/>
            <a:ext cx="7824248" cy="6987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615233" y="5538406"/>
            <a:ext cx="139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JavaScript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480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**網站架構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781" y="4240572"/>
            <a:ext cx="5103233" cy="21602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81" y="1885361"/>
            <a:ext cx="5103233" cy="231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7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93A90-1A34-444F-91A4-189CCF80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*</a:t>
            </a:r>
            <a:r>
              <a:rPr lang="en-US" altLang="zh-TW" b="1" dirty="0"/>
              <a:t>Web programming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5996B-D5B6-458E-B50D-95D6F675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客戶端網頁程式開發 </a:t>
            </a:r>
            <a:r>
              <a:rPr lang="en-US" altLang="zh-TW" dirty="0"/>
              <a:t>(Client-side web programming)</a:t>
            </a:r>
          </a:p>
          <a:p>
            <a:r>
              <a:rPr lang="zh-TW" altLang="en-US" dirty="0"/>
              <a:t>伺服端網頁程式開發 </a:t>
            </a:r>
            <a:r>
              <a:rPr lang="en-US" altLang="zh-TW" dirty="0"/>
              <a:t>(Server-side web programming)</a:t>
            </a:r>
          </a:p>
        </p:txBody>
      </p:sp>
    </p:spTree>
    <p:extLst>
      <p:ext uri="{BB962C8B-B14F-4D97-AF65-F5344CB8AC3E}">
        <p14:creationId xmlns:p14="http://schemas.microsoft.com/office/powerpoint/2010/main" val="292973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E37F3-A566-4043-A009-0DC4437C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客戶端網頁程式開發 </a:t>
            </a:r>
            <a:r>
              <a:rPr lang="en-US" altLang="zh-TW" sz="3200" dirty="0"/>
              <a:t>(Client-side web programming)</a:t>
            </a:r>
            <a:br>
              <a:rPr lang="en-US" altLang="zh-TW" sz="3200" dirty="0"/>
            </a:b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4CFE04-481F-44D2-8416-61E2116A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Javascript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dirty="0"/>
              <a:t>html</a:t>
            </a:r>
          </a:p>
          <a:p>
            <a:r>
              <a:rPr lang="zh-TW" altLang="en-US" dirty="0"/>
              <a:t>例</a:t>
            </a:r>
            <a:r>
              <a:rPr lang="en-US" altLang="zh-TW" dirty="0"/>
              <a:t>:</a:t>
            </a:r>
            <a:r>
              <a:rPr lang="zh-TW" altLang="en-US" dirty="0"/>
              <a:t> 信用卡驗證只會在前端驗證並不會在影響到</a:t>
            </a:r>
            <a:r>
              <a:rPr lang="en-US" altLang="zh-TW" dirty="0"/>
              <a:t>Server</a:t>
            </a:r>
            <a:r>
              <a:rPr lang="zh-TW" altLang="en-US" dirty="0"/>
              <a:t>端</a:t>
            </a:r>
            <a:endParaRPr lang="en-US" altLang="zh-TW" dirty="0"/>
          </a:p>
          <a:p>
            <a:pPr lvl="1"/>
            <a:r>
              <a:rPr lang="zh-TW" altLang="en-US" dirty="0"/>
              <a:t>容易被中間人攻擊</a:t>
            </a:r>
            <a:endParaRPr lang="en-US" altLang="zh-TW" dirty="0"/>
          </a:p>
          <a:p>
            <a:r>
              <a:rPr lang="zh-TW" altLang="en-US" dirty="0"/>
              <a:t> 為前端應用程式賦予可攜性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C70833-6E83-487A-BF33-0833A5EB263C}"/>
              </a:ext>
            </a:extLst>
          </p:cNvPr>
          <p:cNvSpPr/>
          <p:nvPr/>
        </p:nvSpPr>
        <p:spPr>
          <a:xfrm>
            <a:off x="7132708" y="6488668"/>
            <a:ext cx="4962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https://15days.website/posts/frontend-vs-backend</a:t>
            </a:r>
          </a:p>
        </p:txBody>
      </p:sp>
    </p:spTree>
    <p:extLst>
      <p:ext uri="{BB962C8B-B14F-4D97-AF65-F5344CB8AC3E}">
        <p14:creationId xmlns:p14="http://schemas.microsoft.com/office/powerpoint/2010/main" val="233766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51F27-6ABE-480C-9D4C-EC0F4AC9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伺服端網頁程式開發 </a:t>
            </a:r>
            <a:r>
              <a:rPr lang="en-US" altLang="zh-TW" sz="3600" dirty="0"/>
              <a:t>(Server-side web programming)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F88FC6-A405-4731-B0EF-FB52B387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主要著重在功能與資料儲存</a:t>
            </a:r>
            <a:endParaRPr lang="en-US" altLang="zh-TW" dirty="0"/>
          </a:p>
          <a:p>
            <a:r>
              <a:rPr lang="zh-TW" altLang="en-US" dirty="0"/>
              <a:t>例</a:t>
            </a:r>
            <a:r>
              <a:rPr lang="en-US" altLang="zh-TW" dirty="0"/>
              <a:t>:</a:t>
            </a:r>
            <a:r>
              <a:rPr lang="zh-TW" altLang="en-US" dirty="0"/>
              <a:t>註冊會員、登入</a:t>
            </a:r>
            <a:endParaRPr lang="en-US" altLang="zh-TW" dirty="0"/>
          </a:p>
          <a:p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862625-11B1-4DB4-9092-1F2031DBEB56}"/>
              </a:ext>
            </a:extLst>
          </p:cNvPr>
          <p:cNvSpPr/>
          <p:nvPr/>
        </p:nvSpPr>
        <p:spPr>
          <a:xfrm>
            <a:off x="6815208" y="6311900"/>
            <a:ext cx="4962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https://15days.website/posts/frontend-vs-backend</a:t>
            </a:r>
          </a:p>
        </p:txBody>
      </p:sp>
    </p:spTree>
    <p:extLst>
      <p:ext uri="{BB962C8B-B14F-4D97-AF65-F5344CB8AC3E}">
        <p14:creationId xmlns:p14="http://schemas.microsoft.com/office/powerpoint/2010/main" val="177671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2BF36-9FAE-426C-A988-C31003E8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*網站建置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CFFCD1-DDF2-457B-BDEE-578D8CE6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 </a:t>
            </a:r>
            <a:r>
              <a:rPr lang="en-US" altLang="zh-TW" dirty="0" err="1"/>
              <a:t>Xampp</a:t>
            </a:r>
            <a:endParaRPr lang="en-US" altLang="zh-TW" dirty="0"/>
          </a:p>
          <a:p>
            <a:pPr lvl="1"/>
            <a:r>
              <a:rPr lang="en-US" altLang="zh-TW" dirty="0"/>
              <a:t> install</a:t>
            </a:r>
          </a:p>
          <a:p>
            <a:pPr lvl="1"/>
            <a:r>
              <a:rPr lang="zh-TW" altLang="en-US" dirty="0"/>
              <a:t> 網站目錄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214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B964E-900C-42EF-80A9-D939A038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Xampp</a:t>
            </a:r>
            <a:r>
              <a:rPr lang="en-US" altLang="zh-TW" dirty="0"/>
              <a:t> install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B514D73-8D5B-4634-8408-8227A4157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6001" y="1447406"/>
            <a:ext cx="2521831" cy="21514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8993328-F390-4B98-A357-F9A391D0B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69" y="1447407"/>
            <a:ext cx="2449375" cy="2151468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D98EE3A2-EBCA-432D-BDC4-3DFB1E62F28F}"/>
              </a:ext>
            </a:extLst>
          </p:cNvPr>
          <p:cNvSpPr/>
          <p:nvPr/>
        </p:nvSpPr>
        <p:spPr>
          <a:xfrm>
            <a:off x="3262381" y="2159178"/>
            <a:ext cx="427930" cy="4812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FCB4CC93-19F4-4724-BEC0-2A1D68D960CD}"/>
              </a:ext>
            </a:extLst>
          </p:cNvPr>
          <p:cNvSpPr/>
          <p:nvPr/>
        </p:nvSpPr>
        <p:spPr>
          <a:xfrm>
            <a:off x="7694710" y="2159178"/>
            <a:ext cx="427930" cy="4812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1754E76-2094-482C-9805-D4CC47592C53}"/>
              </a:ext>
            </a:extLst>
          </p:cNvPr>
          <p:cNvSpPr txBox="1"/>
          <p:nvPr/>
        </p:nvSpPr>
        <p:spPr>
          <a:xfrm>
            <a:off x="4692499" y="3961552"/>
            <a:ext cx="214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選擇想要下載的</a:t>
            </a:r>
            <a:r>
              <a:rPr lang="en-US" altLang="zh-TW" dirty="0"/>
              <a:t>components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82FC530-906E-4E61-89CA-DFEB43959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914" y="1447406"/>
            <a:ext cx="2424776" cy="215146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58287D-B108-4302-9F87-B673452A059A}"/>
              </a:ext>
            </a:extLst>
          </p:cNvPr>
          <p:cNvSpPr txBox="1"/>
          <p:nvPr/>
        </p:nvSpPr>
        <p:spPr>
          <a:xfrm>
            <a:off x="8963252" y="3878321"/>
            <a:ext cx="120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安裝目錄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4188302-137F-407F-9D49-02C53F754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2914" y="4607883"/>
            <a:ext cx="2424776" cy="2126531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3A20E486-57F5-4F3F-B400-D82189FE0081}"/>
              </a:ext>
            </a:extLst>
          </p:cNvPr>
          <p:cNvSpPr/>
          <p:nvPr/>
        </p:nvSpPr>
        <p:spPr>
          <a:xfrm rot="5400000">
            <a:off x="10011336" y="4007026"/>
            <a:ext cx="427930" cy="4812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1B381D4-0120-43D6-A77A-2562C340D64B}"/>
              </a:ext>
            </a:extLst>
          </p:cNvPr>
          <p:cNvSpPr/>
          <p:nvPr/>
        </p:nvSpPr>
        <p:spPr>
          <a:xfrm rot="10800000">
            <a:off x="7694710" y="5545880"/>
            <a:ext cx="427930" cy="4812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6E9199A4-AE1F-46F1-9B24-50847E5C353B}"/>
              </a:ext>
            </a:extLst>
          </p:cNvPr>
          <p:cNvSpPr/>
          <p:nvPr/>
        </p:nvSpPr>
        <p:spPr>
          <a:xfrm rot="10800000">
            <a:off x="3262381" y="5545881"/>
            <a:ext cx="427930" cy="4812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EE826A0-DF90-4FFD-BA14-9B96248F10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001" y="4588504"/>
            <a:ext cx="2521831" cy="215146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9AAB681-A6E7-408B-8FD0-D8D604484C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131" y="4588504"/>
            <a:ext cx="2449376" cy="21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1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27B49-50A3-43CC-BD19-57500352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*</a:t>
            </a:r>
            <a:r>
              <a:rPr lang="en-US" altLang="zh-TW" dirty="0"/>
              <a:t>HTML</a:t>
            </a:r>
            <a:r>
              <a:rPr lang="zh-TW" altLang="en-US" dirty="0"/>
              <a:t>開發技術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69C5F1-A7B2-40D4-93E0-671389212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130"/>
            <a:ext cx="10515600" cy="4583833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HTML:HyperText</a:t>
            </a:r>
            <a:r>
              <a:rPr lang="en-US" altLang="zh-TW" dirty="0" smtClean="0"/>
              <a:t> Markup Language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Paragraphs</a:t>
            </a:r>
          </a:p>
          <a:p>
            <a:pPr lvl="1"/>
            <a:r>
              <a:rPr lang="en-US" altLang="zh-TW" dirty="0" smtClean="0"/>
              <a:t> div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HTML Images</a:t>
            </a:r>
          </a:p>
          <a:p>
            <a:pPr lvl="1"/>
            <a:r>
              <a:rPr lang="en-US" altLang="zh-TW" dirty="0"/>
              <a:t>gif animation</a:t>
            </a:r>
          </a:p>
          <a:p>
            <a:pPr lvl="1"/>
            <a:r>
              <a:rPr lang="en-US" altLang="zh-TW" dirty="0"/>
              <a:t> Image Map</a:t>
            </a:r>
          </a:p>
          <a:p>
            <a:pPr lvl="1"/>
            <a:r>
              <a:rPr lang="en-US" altLang="zh-TW" dirty="0"/>
              <a:t> Background Image on a HTML </a:t>
            </a:r>
            <a:r>
              <a:rPr lang="en-US" altLang="zh-TW" dirty="0" smtClean="0"/>
              <a:t>element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Marquee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Audio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Video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HTML </a:t>
            </a:r>
            <a:r>
              <a:rPr lang="en-US" altLang="zh-TW" dirty="0" err="1" smtClean="0"/>
              <a:t>Youtube</a:t>
            </a:r>
            <a:r>
              <a:rPr lang="en-US" altLang="zh-TW" dirty="0" smtClean="0"/>
              <a:t> Videos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frame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Table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Form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HTML canvas</a:t>
            </a:r>
          </a:p>
          <a:p>
            <a:pPr lvl="1"/>
            <a:r>
              <a:rPr lang="en-US" altLang="zh-TW" dirty="0" smtClean="0"/>
              <a:t> A looping panorama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HTML Layout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HTML Responsive Web  Design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35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HTML:HyperText</a:t>
            </a:r>
            <a:r>
              <a:rPr lang="en-US" altLang="zh-TW" dirty="0"/>
              <a:t> Markup Language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超文本標記語言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描述網頁的一種語言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標記語言是一套標記標籤</a:t>
            </a:r>
            <a:r>
              <a:rPr lang="en-US" altLang="zh-TW" dirty="0" smtClean="0"/>
              <a:t>(markup tag)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使用標記標籤來描述網頁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294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2407</TotalTime>
  <Words>844</Words>
  <Application>Microsoft Office PowerPoint</Application>
  <PresentationFormat>寬螢幕</PresentationFormat>
  <Paragraphs>114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Office Theme</vt:lpstr>
      <vt:lpstr>網站開發技術</vt:lpstr>
      <vt:lpstr>agenda</vt:lpstr>
      <vt:lpstr>*Web programming</vt:lpstr>
      <vt:lpstr>客戶端網頁程式開發 (Client-side web programming) </vt:lpstr>
      <vt:lpstr>伺服端網頁程式開發 (Server-side web programming) </vt:lpstr>
      <vt:lpstr>*網站建置</vt:lpstr>
      <vt:lpstr>Xampp install</vt:lpstr>
      <vt:lpstr>*HTML開發技術</vt:lpstr>
      <vt:lpstr>HTML:HyperText Markup Language</vt:lpstr>
      <vt:lpstr>div</vt:lpstr>
      <vt:lpstr>HTML Image</vt:lpstr>
      <vt:lpstr>Marquee</vt:lpstr>
      <vt:lpstr>Audio</vt:lpstr>
      <vt:lpstr>Video</vt:lpstr>
      <vt:lpstr>HTML Youtube Videos</vt:lpstr>
      <vt:lpstr>frame</vt:lpstr>
      <vt:lpstr>Table</vt:lpstr>
      <vt:lpstr>Form</vt:lpstr>
      <vt:lpstr>HTML canvas</vt:lpstr>
      <vt:lpstr>*CSS開發技術</vt:lpstr>
      <vt:lpstr>Inline CSS</vt:lpstr>
      <vt:lpstr>Internal CSS</vt:lpstr>
      <vt:lpstr>External CSS</vt:lpstr>
      <vt:lpstr>*Javascript開發技術</vt:lpstr>
      <vt:lpstr>*網站架構</vt:lpstr>
      <vt:lpstr>**網站架構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網站開發技術</dc:title>
  <dc:creator>user</dc:creator>
  <cp:lastModifiedBy>詹弘翌</cp:lastModifiedBy>
  <cp:revision>49</cp:revision>
  <dcterms:created xsi:type="dcterms:W3CDTF">2021-12-09T06:18:07Z</dcterms:created>
  <dcterms:modified xsi:type="dcterms:W3CDTF">2022-01-12T03:03:53Z</dcterms:modified>
</cp:coreProperties>
</file>