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2" r:id="rId17"/>
    <p:sldId id="263" r:id="rId18"/>
    <p:sldId id="264" r:id="rId19"/>
    <p:sldId id="265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8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37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8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7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0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52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3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8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B2D4-135F-4766-9F50-538663BD0FC4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ABFF-FC26-42BB-A7D2-930BB2D4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8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GCP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AWS</a:t>
            </a:r>
            <a:r>
              <a:rPr lang="zh-TW" altLang="en-US" dirty="0" smtClean="0"/>
              <a:t>建</a:t>
            </a:r>
            <a:r>
              <a:rPr lang="zh-TW" altLang="en-US" dirty="0" smtClean="0"/>
              <a:t>立</a:t>
            </a:r>
            <a:r>
              <a:rPr lang="en-US" altLang="zh-TW" dirty="0" smtClean="0"/>
              <a:t>Moodle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7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PHP-</a:t>
            </a:r>
            <a:r>
              <a:rPr lang="en-US" altLang="zh-TW" dirty="0" err="1" smtClean="0"/>
              <a:t>mysqlnd</a:t>
            </a:r>
            <a:r>
              <a:rPr lang="zh-TW" altLang="en-US" dirty="0" smtClean="0"/>
              <a:t>包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42" y="3169401"/>
            <a:ext cx="8090316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驗證有無安裝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20" y="2954640"/>
            <a:ext cx="5901415" cy="9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9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必要擴充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978" y="1994128"/>
            <a:ext cx="7931558" cy="16764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78" y="3974054"/>
            <a:ext cx="7874405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SELinux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安裝</a:t>
            </a:r>
            <a:r>
              <a:rPr lang="en-US" altLang="zh-TW" dirty="0" smtClean="0"/>
              <a:t>vim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977" y="2817235"/>
            <a:ext cx="8286046" cy="18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設定檔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762" y="2270865"/>
            <a:ext cx="8408475" cy="25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0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關閉</a:t>
            </a:r>
            <a:r>
              <a:rPr lang="en-US" altLang="zh-TW" dirty="0" err="1" smtClean="0"/>
              <a:t>SELinux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57" y="2493742"/>
            <a:ext cx="8038667" cy="280977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486450" y="3420516"/>
            <a:ext cx="1772239" cy="2639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9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關閉後重啟虛擬機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50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Mariadb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973" y="3064621"/>
            <a:ext cx="7868054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</a:t>
            </a:r>
            <a:r>
              <a:rPr lang="zh-TW" altLang="en-US" dirty="0" smtClean="0"/>
              <a:t>啟</a:t>
            </a:r>
            <a:r>
              <a:rPr lang="en-US" altLang="zh-TW" dirty="0" err="1" smtClean="0"/>
              <a:t>Mariadb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19" y="3186580"/>
            <a:ext cx="10787181" cy="7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3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設定開機啟動</a:t>
            </a:r>
            <a:r>
              <a:rPr lang="en-US" altLang="zh-TW" dirty="0" err="1" smtClean="0"/>
              <a:t>Mariadb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163" y="3512334"/>
            <a:ext cx="8693943" cy="6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更新套件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520" y="3124949"/>
            <a:ext cx="7956959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5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建立資料庫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186" y="3210446"/>
            <a:ext cx="6579449" cy="8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建立使用者及密碼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312" y="3242296"/>
            <a:ext cx="6687702" cy="4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5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297" y="2867214"/>
            <a:ext cx="9469033" cy="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2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刷新權限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389" y="3329720"/>
            <a:ext cx="5189132" cy="7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1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wget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091" y="2787129"/>
            <a:ext cx="9241818" cy="19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2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位置到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38" y="3016400"/>
            <a:ext cx="9196414" cy="7936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486450" y="3420516"/>
            <a:ext cx="6560270" cy="3894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48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moodle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32" y="3093197"/>
            <a:ext cx="9442935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5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解壓縮</a:t>
            </a:r>
            <a:endParaRPr lang="zh-TW" altLang="en-US" dirty="0"/>
          </a:p>
        </p:txBody>
      </p:sp>
      <p:pic>
        <p:nvPicPr>
          <p:cNvPr id="4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200" y="1825625"/>
            <a:ext cx="500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moodle</a:t>
            </a:r>
            <a:r>
              <a:rPr lang="zh-TW" altLang="en-US" dirty="0" smtClean="0"/>
              <a:t>資料位置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888" y="3533924"/>
            <a:ext cx="7351491" cy="7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9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給予權限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21" y="3384700"/>
            <a:ext cx="11389558" cy="7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安裝阿帕契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616" y="3134474"/>
            <a:ext cx="8134768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3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需先改位置到</a:t>
            </a:r>
            <a:r>
              <a:rPr lang="en-US" altLang="zh-TW" dirty="0" smtClean="0"/>
              <a:t>www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27" y="3354216"/>
            <a:ext cx="11449439" cy="10349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47227" y="3370872"/>
            <a:ext cx="6560270" cy="3894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47226" y="3988644"/>
            <a:ext cx="5724719" cy="4004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0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</a:t>
            </a:r>
            <a:r>
              <a:rPr lang="zh-TW" altLang="en-US" dirty="0" smtClean="0"/>
              <a:t>啟動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567" y="3695850"/>
            <a:ext cx="9151233" cy="6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2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152" y="1825625"/>
            <a:ext cx="8335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Moodle</a:t>
            </a:r>
            <a:r>
              <a:rPr lang="zh-TW" altLang="en-US" dirty="0" smtClean="0"/>
              <a:t>資料庫位置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25" y="1825625"/>
            <a:ext cx="7678549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608948" y="5901179"/>
            <a:ext cx="593889" cy="2757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20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16" y="2159699"/>
            <a:ext cx="9080967" cy="3683189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6058292" y="4722829"/>
            <a:ext cx="738434" cy="4077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7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749" y="1825625"/>
            <a:ext cx="74545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27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36" y="1918387"/>
            <a:ext cx="9290527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70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072406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06" y="1690688"/>
            <a:ext cx="5443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96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49" y="1690688"/>
            <a:ext cx="4710161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0" y="1690688"/>
            <a:ext cx="6074790" cy="44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59285"/>
            <a:ext cx="5402344" cy="480733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828407" y="4185502"/>
            <a:ext cx="3421930" cy="169682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45" y="1690688"/>
            <a:ext cx="5113255" cy="472523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995867" y="2381830"/>
            <a:ext cx="2873997" cy="63442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開啟伺服器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80" y="3176012"/>
            <a:ext cx="6951380" cy="5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12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10113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13" y="1690688"/>
            <a:ext cx="5498969" cy="4351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722" y="4345490"/>
            <a:ext cx="914447" cy="2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7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927" y="1825625"/>
            <a:ext cx="63221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447" y="2931264"/>
            <a:ext cx="7887105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0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661" y="1825625"/>
            <a:ext cx="9150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5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開機自動啟用阿帕契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355" y="3810784"/>
            <a:ext cx="6681259" cy="5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確認伺服器狀態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81" y="1825625"/>
            <a:ext cx="7459437" cy="4351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507530" y="4289196"/>
            <a:ext cx="1772239" cy="2639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03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br>
              <a:rPr lang="en-US" altLang="zh-TW" dirty="0" smtClean="0"/>
            </a:br>
            <a:r>
              <a:rPr lang="zh-TW" altLang="en-US" dirty="0"/>
              <a:t>安</a:t>
            </a:r>
            <a:r>
              <a:rPr lang="zh-TW" altLang="en-US" dirty="0" smtClean="0"/>
              <a:t>裝</a:t>
            </a:r>
            <a:r>
              <a:rPr lang="en-US" altLang="zh-TW" dirty="0" smtClean="0"/>
              <a:t>Remi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843" y="2325528"/>
            <a:ext cx="8858705" cy="787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3" y="3852963"/>
            <a:ext cx="9588993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列出可用</a:t>
            </a:r>
            <a:r>
              <a:rPr lang="en-US" altLang="zh-TW" dirty="0"/>
              <a:t>PHP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246" y="2293056"/>
            <a:ext cx="8909508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PHP7.3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672" y="2597872"/>
            <a:ext cx="9836656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156</Words>
  <Application>Microsoft Office PowerPoint</Application>
  <PresentationFormat>寬螢幕</PresentationFormat>
  <Paragraphs>32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Office 佈景主題</vt:lpstr>
      <vt:lpstr>Azure、GCP、AWS建立Moodle</vt:lpstr>
      <vt:lpstr>更新套件</vt:lpstr>
      <vt:lpstr>安裝阿帕契</vt:lpstr>
      <vt:lpstr>開啟伺服器</vt:lpstr>
      <vt:lpstr>開機自動啟用阿帕契</vt:lpstr>
      <vt:lpstr>確認伺服器狀態</vt:lpstr>
      <vt:lpstr>PHP 安裝Remi</vt:lpstr>
      <vt:lpstr>列出可用PHP</vt:lpstr>
      <vt:lpstr>安裝PHP7.3</vt:lpstr>
      <vt:lpstr>安裝PHP-mysqlnd包</vt:lpstr>
      <vt:lpstr>驗證有無安裝</vt:lpstr>
      <vt:lpstr>必要擴充</vt:lpstr>
      <vt:lpstr>SELinux 安裝vim</vt:lpstr>
      <vt:lpstr>開啟Linux設定檔</vt:lpstr>
      <vt:lpstr>關閉SELinux</vt:lpstr>
      <vt:lpstr>關閉後重啟虛擬機</vt:lpstr>
      <vt:lpstr>安裝Mariadb</vt:lpstr>
      <vt:lpstr>開啟Mariadb</vt:lpstr>
      <vt:lpstr>設定開機啟動Mariadb</vt:lpstr>
      <vt:lpstr>建立資料庫</vt:lpstr>
      <vt:lpstr>建立使用者及密碼</vt:lpstr>
      <vt:lpstr>給予權限</vt:lpstr>
      <vt:lpstr>刷新權限</vt:lpstr>
      <vt:lpstr>安裝wget</vt:lpstr>
      <vt:lpstr>位置到HTML</vt:lpstr>
      <vt:lpstr>下載moodle</vt:lpstr>
      <vt:lpstr>解壓縮</vt:lpstr>
      <vt:lpstr>建立moodle資料位置</vt:lpstr>
      <vt:lpstr>給予權限</vt:lpstr>
      <vt:lpstr>需先改位置到www</vt:lpstr>
      <vt:lpstr>重新啟動</vt:lpstr>
      <vt:lpstr>PowerPoint 簡報</vt:lpstr>
      <vt:lpstr>設定Moodle資料庫位置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建立Moodle</dc:title>
  <dc:creator>詹弘翌</dc:creator>
  <cp:lastModifiedBy>詹弘翌</cp:lastModifiedBy>
  <cp:revision>6</cp:revision>
  <dcterms:created xsi:type="dcterms:W3CDTF">2021-12-19T19:43:07Z</dcterms:created>
  <dcterms:modified xsi:type="dcterms:W3CDTF">2022-01-17T16:57:05Z</dcterms:modified>
</cp:coreProperties>
</file>