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6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73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16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56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28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74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34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22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140B-1246-4756-BBDB-A27DF0BC59EE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2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99309" y="1055716"/>
            <a:ext cx="9144000" cy="330214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20210923</a:t>
            </a:r>
            <a:r>
              <a:rPr lang="zh-TW" altLang="en-US" dirty="0" smtClean="0"/>
              <a:t>現代密碼實測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dirty="0" smtClean="0"/>
              <a:t>4100E116</a:t>
            </a:r>
            <a:br>
              <a:rPr lang="en-US" altLang="zh-TW" dirty="0" smtClean="0"/>
            </a:br>
            <a:r>
              <a:rPr lang="zh-TW" altLang="en-US" dirty="0" smtClean="0"/>
              <a:t>詹弘翌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73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0905" y="631767"/>
            <a:ext cx="3318164" cy="1058921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 smtClean="0"/>
              <a:t>學習資源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密碼學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027" y="1690688"/>
            <a:ext cx="6793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8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3826" y="789709"/>
            <a:ext cx="3241964" cy="900979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 smtClean="0"/>
              <a:t>題組一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686" y="1690688"/>
            <a:ext cx="8774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800" dirty="0" smtClean="0"/>
              <a:t>題組一第一題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16</a:t>
            </a:r>
            <a:r>
              <a:rPr lang="zh-TW" altLang="en-US" sz="2800" dirty="0" smtClean="0"/>
              <a:t>進位轉</a:t>
            </a:r>
            <a:r>
              <a:rPr lang="en-US" altLang="zh-TW" sz="2800" dirty="0" smtClean="0"/>
              <a:t>64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80" y="1792374"/>
            <a:ext cx="95578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8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800" dirty="0" smtClean="0"/>
              <a:t>解法</a:t>
            </a:r>
            <a:r>
              <a:rPr lang="en-US" altLang="zh-TW" sz="2800" dirty="0" smtClean="0"/>
              <a:t>1:</a:t>
            </a:r>
            <a:r>
              <a:rPr lang="zh-TW" altLang="en-US" sz="2800" dirty="0" smtClean="0"/>
              <a:t>使用網路工具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https://base64.guru/converter/encode/hex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2070"/>
            <a:ext cx="10515600" cy="35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6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4165" y="989214"/>
            <a:ext cx="5803669" cy="1200237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解法</a:t>
            </a:r>
            <a:r>
              <a:rPr lang="en-US" altLang="zh-TW" sz="2800" dirty="0" smtClean="0"/>
              <a:t>2: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/>
              <a:t>Python</a:t>
            </a:r>
            <a:r>
              <a:rPr lang="zh-TW" altLang="en-US" sz="2800" dirty="0" smtClean="0"/>
              <a:t>程式</a:t>
            </a:r>
            <a:r>
              <a:rPr lang="en-US" altLang="zh-TW" sz="2800" dirty="0" smtClean="0">
                <a:sym typeface="Wingdings" panose="05000000000000000000" pitchFamily="2" charset="2"/>
              </a:rPr>
              <a:t>codecs</a:t>
            </a:r>
            <a:r>
              <a:rPr lang="zh-TW" altLang="en-US" sz="2800" dirty="0" smtClean="0">
                <a:sym typeface="Wingdings" panose="05000000000000000000" pitchFamily="2" charset="2"/>
              </a:rPr>
              <a:t>模組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>
                <a:solidFill>
                  <a:srgbClr val="C00000"/>
                </a:solidFill>
              </a:rPr>
              <a:t>先執行黃框再執行紅框            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257" y="2986740"/>
            <a:ext cx="8497486" cy="202910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890356" y="3915295"/>
            <a:ext cx="1837113" cy="2660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971799" y="3915294"/>
            <a:ext cx="3553692" cy="26600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57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55967" y="1163147"/>
            <a:ext cx="4107873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Google </a:t>
            </a:r>
            <a:r>
              <a:rPr lang="en-US" altLang="zh-TW" sz="2800" dirty="0" err="1" smtClean="0"/>
              <a:t>Colab</a:t>
            </a:r>
            <a:r>
              <a:rPr lang="zh-TW" altLang="en-US" sz="2800" dirty="0" smtClean="0"/>
              <a:t>安裝</a:t>
            </a:r>
            <a:r>
              <a:rPr lang="en-US" altLang="zh-TW" sz="2800" dirty="0" err="1" smtClean="0"/>
              <a:t>pycrypto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5710"/>
            <a:ext cx="10515600" cy="19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7444" y="1165081"/>
            <a:ext cx="148936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 smtClean="0"/>
              <a:t>AES</a:t>
            </a:r>
            <a:r>
              <a:rPr lang="zh-TW" altLang="en-US" sz="2800" dirty="0" smtClean="0"/>
              <a:t>加密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411" y="2676650"/>
            <a:ext cx="648743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2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26031" y="1446414"/>
            <a:ext cx="1539933" cy="911225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 smtClean="0"/>
              <a:t>AES</a:t>
            </a:r>
            <a:r>
              <a:rPr lang="zh-TW" altLang="en-US" sz="2800" dirty="0" smtClean="0"/>
              <a:t>解密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573" y="2609847"/>
            <a:ext cx="609685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8274" y="1503969"/>
            <a:ext cx="2395451" cy="132556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求最大公因數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0287" y="3353503"/>
            <a:ext cx="359142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2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78630" y="135342"/>
            <a:ext cx="3634740" cy="1283364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 smtClean="0"/>
              <a:t>線上工具質因數分解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http://factordb.com/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4557"/>
            <a:ext cx="10515600" cy="26434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45654"/>
            <a:ext cx="10517293" cy="219582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741622" y="5270269"/>
            <a:ext cx="839585" cy="4322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417724" y="2646218"/>
            <a:ext cx="839585" cy="4322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61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1013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 smtClean="0"/>
              <a:t>Google </a:t>
            </a:r>
            <a:r>
              <a:rPr lang="en-US" altLang="zh-TW" sz="2800" dirty="0" err="1" smtClean="0"/>
              <a:t>Colab</a:t>
            </a:r>
            <a:r>
              <a:rPr lang="zh-TW" altLang="en-US" sz="2800" dirty="0" smtClean="0"/>
              <a:t>安裝</a:t>
            </a:r>
            <a:r>
              <a:rPr lang="en-US" altLang="zh-TW" sz="2800" dirty="0" smtClean="0"/>
              <a:t>Python</a:t>
            </a:r>
            <a:r>
              <a:rPr lang="zh-TW" altLang="en-US" sz="2800" dirty="0" smtClean="0"/>
              <a:t>套件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libnum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628" y="3004099"/>
            <a:ext cx="461074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631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 err="1"/>
              <a:t>libnum</a:t>
            </a:r>
            <a:r>
              <a:rPr lang="zh-TW" altLang="en-US" sz="2800" dirty="0"/>
              <a:t>範例練習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997" y="2488709"/>
            <a:ext cx="4344006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39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 smtClean="0"/>
              <a:t>安裝</a:t>
            </a:r>
            <a:r>
              <a:rPr lang="en-US" altLang="zh-TW" sz="2800" dirty="0" smtClean="0"/>
              <a:t>gmpy2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2209"/>
            <a:ext cx="10515600" cy="30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3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63</Words>
  <Application>Microsoft Office PowerPoint</Application>
  <PresentationFormat>寬螢幕</PresentationFormat>
  <Paragraphs>14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Wingdings</vt:lpstr>
      <vt:lpstr>Office 佈景主題</vt:lpstr>
      <vt:lpstr>20210923現代密碼實測 4100E116 詹弘翌</vt:lpstr>
      <vt:lpstr>Google Colab安裝pycrypto</vt:lpstr>
      <vt:lpstr>AES加密</vt:lpstr>
      <vt:lpstr>AES解密</vt:lpstr>
      <vt:lpstr>求最大公因數</vt:lpstr>
      <vt:lpstr>線上工具質因數分解 http://factordb.com/</vt:lpstr>
      <vt:lpstr>Google Colab安裝Python套件: libnum</vt:lpstr>
      <vt:lpstr>libnum範例練習</vt:lpstr>
      <vt:lpstr>安裝gmpy2</vt:lpstr>
      <vt:lpstr>學習資源:密碼學</vt:lpstr>
      <vt:lpstr>題組一</vt:lpstr>
      <vt:lpstr>題組一第一題 16進位轉64</vt:lpstr>
      <vt:lpstr>解法1:使用網路工具 https://base64.guru/converter/encode/hex</vt:lpstr>
      <vt:lpstr>解法2:使用Python程式codecs模組  先執行黃框再執行紅框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20210923</dc:title>
  <dc:creator>KuLo</dc:creator>
  <cp:lastModifiedBy>KuLo</cp:lastModifiedBy>
  <cp:revision>17</cp:revision>
  <dcterms:created xsi:type="dcterms:W3CDTF">2021-09-23T08:49:30Z</dcterms:created>
  <dcterms:modified xsi:type="dcterms:W3CDTF">2021-09-26T10:48:35Z</dcterms:modified>
  <cp:contentStatus>完稿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