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6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0C8-56B9-4F24-BAD5-A298CE6ABA59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312E-2B71-4E61-B903-D374429B9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71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0C8-56B9-4F24-BAD5-A298CE6ABA59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312E-2B71-4E61-B903-D374429B9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53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0C8-56B9-4F24-BAD5-A298CE6ABA59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312E-2B71-4E61-B903-D374429B9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5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0C8-56B9-4F24-BAD5-A298CE6ABA59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312E-2B71-4E61-B903-D374429B9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17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0C8-56B9-4F24-BAD5-A298CE6ABA59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312E-2B71-4E61-B903-D374429B9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71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0C8-56B9-4F24-BAD5-A298CE6ABA59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312E-2B71-4E61-B903-D374429B9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93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0C8-56B9-4F24-BAD5-A298CE6ABA59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312E-2B71-4E61-B903-D374429B9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80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0C8-56B9-4F24-BAD5-A298CE6ABA59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312E-2B71-4E61-B903-D374429B9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04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0C8-56B9-4F24-BAD5-A298CE6ABA59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312E-2B71-4E61-B903-D374429B9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51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0C8-56B9-4F24-BAD5-A298CE6ABA59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312E-2B71-4E61-B903-D374429B9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49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0C8-56B9-4F24-BAD5-A298CE6ABA59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312E-2B71-4E61-B903-D374429B9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4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080C8-56B9-4F24-BAD5-A298CE6ABA59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1312E-2B71-4E61-B903-D374429B97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47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使用</a:t>
            </a:r>
            <a:r>
              <a:rPr lang="en-US" altLang="zh-TW" sz="5400" dirty="0" err="1" smtClean="0"/>
              <a:t>pycrypto</a:t>
            </a:r>
            <a:r>
              <a:rPr lang="zh-TW" altLang="en-US" sz="5400" dirty="0" smtClean="0"/>
              <a:t>實作現代密碼學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:4100E116</a:t>
            </a:r>
            <a:r>
              <a:rPr lang="zh-TW" altLang="en-US" dirty="0" smtClean="0"/>
              <a:t>詹弘翌</a:t>
            </a:r>
            <a:endParaRPr lang="en-US" altLang="zh-TW" dirty="0"/>
          </a:p>
          <a:p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龍大大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194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雜湊函式</a:t>
            </a:r>
            <a:r>
              <a:rPr lang="en-US" altLang="zh-TW" dirty="0" smtClean="0"/>
              <a:t>(Hash function)</a:t>
            </a:r>
            <a:br>
              <a:rPr lang="en-US" altLang="zh-TW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參考資料</a:t>
            </a:r>
            <a:r>
              <a:rPr lang="en-US" altLang="zh-TW" sz="2000" dirty="0" smtClean="0"/>
              <a:t>:https://zh.wikipedia.org/wiki/%E6%95%A3%E5%88%97%E5%87%BD%E6%95%B8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會將資料打亂混合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用來加密存在資料庫中的密碼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具有不可逆的性質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920" y="3287328"/>
            <a:ext cx="7388598" cy="314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Md5(Message-Digest Algorithm</a:t>
            </a:r>
            <a:r>
              <a:rPr lang="en-US" altLang="zh-TW" dirty="0" smtClean="0"/>
              <a:t>)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參考資料</a:t>
            </a:r>
            <a:r>
              <a:rPr lang="en-US" altLang="zh-TW" sz="2400" dirty="0" smtClean="0"/>
              <a:t>:https://zh.wikipedia.org/wiki/MD5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一種被廣泛使用的雜湊函式</a:t>
            </a:r>
            <a:endParaRPr lang="en-US" altLang="zh-TW" dirty="0" smtClean="0"/>
          </a:p>
          <a:p>
            <a:r>
              <a:rPr lang="zh-TW" altLang="en-US" dirty="0" smtClean="0"/>
              <a:t>可以產出一個</a:t>
            </a:r>
            <a:r>
              <a:rPr lang="en-US" altLang="zh-TW" dirty="0" smtClean="0"/>
              <a:t>128bit</a:t>
            </a:r>
            <a:r>
              <a:rPr lang="zh-TW" altLang="en-US" dirty="0" smtClean="0"/>
              <a:t>的雜湊值</a:t>
            </a:r>
            <a:endParaRPr lang="en-US" altLang="zh-TW" dirty="0" smtClean="0"/>
          </a:p>
          <a:p>
            <a:r>
              <a:rPr lang="zh-TW" altLang="en-US" dirty="0" smtClean="0"/>
              <a:t>用於確保資訊傳輸完整一致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50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PyCryptodome:</a:t>
            </a:r>
            <a:r>
              <a:rPr lang="en-US" altLang="zh-TW" dirty="0" smtClean="0"/>
              <a:t>md5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113" y="2567689"/>
            <a:ext cx="3210373" cy="13241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113" y="4511648"/>
            <a:ext cx="4101300" cy="34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Sha1(Secure Hash Algorithm 1)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參考資料</a:t>
            </a:r>
            <a:r>
              <a:rPr lang="en-US" altLang="zh-TW" sz="2400" dirty="0" smtClean="0"/>
              <a:t>:https://zh.wikipedia.org/wiki/SHA-1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是</a:t>
            </a:r>
            <a:r>
              <a:rPr lang="en-US" altLang="zh-TW" dirty="0" smtClean="0"/>
              <a:t>FIPS</a:t>
            </a:r>
            <a:r>
              <a:rPr lang="zh-TW" altLang="en-US" dirty="0" smtClean="0"/>
              <a:t>所認證的安全雜湊演算法</a:t>
            </a:r>
            <a:endParaRPr lang="en-US" altLang="zh-TW" dirty="0" smtClean="0"/>
          </a:p>
          <a:p>
            <a:r>
              <a:rPr lang="zh-TW" altLang="en-US" dirty="0" smtClean="0"/>
              <a:t> 在許多安全協定中廣為使用例如</a:t>
            </a:r>
            <a:r>
              <a:rPr lang="en-US" altLang="zh-TW" dirty="0" smtClean="0"/>
              <a:t>:TLS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GnuPG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SSH</a:t>
            </a:r>
            <a:r>
              <a:rPr lang="zh-TW" altLang="en-US" dirty="0" smtClean="0"/>
              <a:t>等</a:t>
            </a:r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可以產出</a:t>
            </a:r>
            <a:r>
              <a:rPr lang="en-US" altLang="zh-TW" dirty="0" smtClean="0"/>
              <a:t>160bit</a:t>
            </a:r>
            <a:r>
              <a:rPr lang="zh-TW" altLang="en-US" dirty="0" smtClean="0"/>
              <a:t>的雜湊值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58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PyCryptodome:</a:t>
            </a:r>
            <a:r>
              <a:rPr lang="en-US" altLang="zh-TW" dirty="0" smtClean="0"/>
              <a:t>Sha1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839" y="2453372"/>
            <a:ext cx="3372321" cy="15718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839" y="4191000"/>
            <a:ext cx="5496085" cy="3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非對稱式密碼</a:t>
            </a:r>
            <a:r>
              <a:rPr lang="en-US" altLang="zh-TW" dirty="0" smtClean="0"/>
              <a:t>:RSA</a:t>
            </a:r>
            <a:endParaRPr lang="en-US" altLang="zh-TW" dirty="0" smtClean="0"/>
          </a:p>
          <a:p>
            <a:r>
              <a:rPr lang="zh-TW" altLang="en-US" dirty="0" smtClean="0"/>
              <a:t>對稱式密碼</a:t>
            </a:r>
            <a:r>
              <a:rPr lang="en-US" altLang="zh-TW" dirty="0" smtClean="0"/>
              <a:t>:AES</a:t>
            </a:r>
            <a:endParaRPr lang="zh-TW" altLang="en-US" dirty="0" smtClean="0"/>
          </a:p>
          <a:p>
            <a:r>
              <a:rPr lang="zh-TW" altLang="en-US" dirty="0" smtClean="0"/>
              <a:t> </a:t>
            </a:r>
            <a:r>
              <a:rPr lang="en-US" altLang="zh-TW" dirty="0" smtClean="0"/>
              <a:t>HASH</a:t>
            </a:r>
            <a:r>
              <a:rPr lang="en-US" altLang="zh-TW" dirty="0" smtClean="0"/>
              <a:t>:md5,sha1</a:t>
            </a:r>
          </a:p>
        </p:txBody>
      </p:sp>
    </p:spTree>
    <p:extLst>
      <p:ext uri="{BB962C8B-B14F-4D97-AF65-F5344CB8AC3E}">
        <p14:creationId xmlns:p14="http://schemas.microsoft.com/office/powerpoint/2010/main" val="21902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16378"/>
            <a:ext cx="10515600" cy="170924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非對稱式密碼</a:t>
            </a:r>
            <a:r>
              <a:rPr lang="en-US" altLang="zh-TW" b="1" dirty="0" smtClean="0"/>
              <a:t>(Asymmetric cryptography)</a:t>
            </a:r>
            <a:br>
              <a:rPr lang="en-US" altLang="zh-TW" b="1" dirty="0" smtClean="0"/>
            </a:b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zh-TW" altLang="en-US" sz="2000" dirty="0" smtClean="0"/>
              <a:t>資料</a:t>
            </a:r>
            <a:r>
              <a:rPr lang="zh-TW" altLang="en-US" sz="2000" dirty="0"/>
              <a:t>參考</a:t>
            </a:r>
            <a:r>
              <a:rPr lang="en-US" altLang="zh-TW" sz="2000" dirty="0"/>
              <a:t>:https://ithelp.ithome.com.tw/articles/10215109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每次加密都會產生公鑰與私鑰</a:t>
            </a:r>
            <a:endParaRPr lang="en-US" altLang="zh-TW" dirty="0" smtClean="0"/>
          </a:p>
          <a:p>
            <a:r>
              <a:rPr lang="zh-TW" altLang="en-US" dirty="0" smtClean="0"/>
              <a:t>公鑰：無法產生私鑰，要用私鑰解密</a:t>
            </a:r>
            <a:endParaRPr lang="en-US" altLang="zh-TW" dirty="0" smtClean="0"/>
          </a:p>
          <a:p>
            <a:r>
              <a:rPr lang="zh-TW" altLang="en-US" dirty="0" smtClean="0"/>
              <a:t>私鑰：可以產生公鑰，要用公鑰解密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96" y="3319064"/>
            <a:ext cx="6916115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7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PyCryptodome:RSA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產生公鑰 私鑰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005" y="2604904"/>
            <a:ext cx="4551008" cy="32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公鑰加密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36" y="1690688"/>
            <a:ext cx="6830378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私鑰解密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15" y="1518980"/>
            <a:ext cx="6230219" cy="36866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15" y="5595925"/>
            <a:ext cx="5264007" cy="3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16377"/>
            <a:ext cx="10515600" cy="170924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對稱式密碼</a:t>
            </a:r>
            <a:r>
              <a:rPr lang="en-US" altLang="zh-TW" dirty="0"/>
              <a:t>(</a:t>
            </a:r>
            <a:r>
              <a:rPr lang="en-US" altLang="zh-TW" b="1" dirty="0"/>
              <a:t>Symmetric-key algorithm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sz="2000" dirty="0" smtClean="0"/>
              <a:t>參考資料</a:t>
            </a:r>
            <a:r>
              <a:rPr lang="en-US" altLang="zh-TW" sz="2000" dirty="0" smtClean="0"/>
              <a:t>:</a:t>
            </a:r>
            <a:br>
              <a:rPr lang="en-US" altLang="zh-TW" sz="2000" dirty="0" smtClean="0"/>
            </a:br>
            <a:r>
              <a:rPr lang="en-US" altLang="zh-TW" sz="2000" dirty="0" smtClean="0"/>
              <a:t>https://zh.wikipedia.org/wiki/%E5%B0%8D%E7%A8%B1%E5%AF%86%E9%91%B0%E5%8A%A0%E5%AF%86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加密解密都使用相同的密鑰</a:t>
            </a:r>
            <a:endParaRPr lang="en-US" altLang="zh-TW" dirty="0" smtClean="0"/>
          </a:p>
          <a:p>
            <a:r>
              <a:rPr lang="zh-TW" altLang="en-US" dirty="0" smtClean="0"/>
              <a:t> 常見的對稱加密有</a:t>
            </a:r>
            <a:r>
              <a:rPr lang="en-US" altLang="zh-TW" dirty="0" smtClean="0"/>
              <a:t>:AES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3DES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DES</a:t>
            </a:r>
            <a:r>
              <a:rPr lang="zh-TW" altLang="en-US" dirty="0" smtClean="0"/>
              <a:t>等</a:t>
            </a:r>
            <a:r>
              <a:rPr lang="en-US" altLang="zh-TW" dirty="0" smtClean="0"/>
              <a:t>…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8514"/>
            <a:ext cx="9678751" cy="32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AES(Advanced Encryption Standard)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又稱</a:t>
            </a:r>
            <a:r>
              <a:rPr lang="en-US" altLang="zh-TW" dirty="0" err="1" smtClean="0"/>
              <a:t>Rijndael</a:t>
            </a:r>
            <a:r>
              <a:rPr lang="zh-TW" altLang="en-US" dirty="0" smtClean="0"/>
              <a:t>加密法</a:t>
            </a:r>
            <a:endParaRPr lang="en-US" altLang="zh-TW" dirty="0" smtClean="0"/>
          </a:p>
          <a:p>
            <a:r>
              <a:rPr lang="zh-TW" altLang="en-US" dirty="0" smtClean="0"/>
              <a:t> 長度可以為</a:t>
            </a:r>
            <a:r>
              <a:rPr lang="en-US" altLang="zh-TW" dirty="0" smtClean="0"/>
              <a:t>128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192</a:t>
            </a:r>
            <a:r>
              <a:rPr lang="zh-TW" altLang="en-US" dirty="0" smtClean="0"/>
              <a:t>或</a:t>
            </a:r>
            <a:r>
              <a:rPr lang="en-US" altLang="zh-TW" dirty="0" smtClean="0"/>
              <a:t>256bit</a:t>
            </a:r>
          </a:p>
          <a:p>
            <a:r>
              <a:rPr lang="zh-TW" altLang="en-US" dirty="0" smtClean="0"/>
              <a:t> 用來替代</a:t>
            </a:r>
            <a:r>
              <a:rPr lang="en-US" altLang="zh-TW" dirty="0" smtClean="0"/>
              <a:t>DES</a:t>
            </a:r>
          </a:p>
          <a:p>
            <a:r>
              <a:rPr lang="en-US" altLang="zh-TW" dirty="0"/>
              <a:t> </a:t>
            </a:r>
            <a:r>
              <a:rPr lang="zh-TW" altLang="en-US" dirty="0" smtClean="0"/>
              <a:t>對稱金鑰加密中最流行的演算法之一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53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PyCryptodome:AES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產生金鑰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加密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解密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606" y="1690688"/>
            <a:ext cx="4963218" cy="331516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606" y="5179919"/>
            <a:ext cx="505848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249</Words>
  <Application>Microsoft Office PowerPoint</Application>
  <PresentationFormat>寬螢幕</PresentationFormat>
  <Paragraphs>37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使用pycrypto實作現代密碼學</vt:lpstr>
      <vt:lpstr>agenda</vt:lpstr>
      <vt:lpstr>非對稱式密碼(Asymmetric cryptography)  資料參考:https://ithelp.ithome.com.tw/articles/10215109</vt:lpstr>
      <vt:lpstr>PyCryptodome:RSA 產生公鑰 私鑰</vt:lpstr>
      <vt:lpstr>公鑰加密</vt:lpstr>
      <vt:lpstr>私鑰解密</vt:lpstr>
      <vt:lpstr>對稱式密碼(Symmetric-key algorithm) 參考資料: https://zh.wikipedia.org/wiki/%E5%B0%8D%E7%A8%B1%E5%AF%86%E9%91%B0%E5%8A%A0%E5%AF%86 </vt:lpstr>
      <vt:lpstr>AES(Advanced Encryption Standard)</vt:lpstr>
      <vt:lpstr>PyCryptodome:AES 產生金鑰=&gt;加密=&gt; 解密</vt:lpstr>
      <vt:lpstr>雜湊函式(Hash function)  參考資料:https://zh.wikipedia.org/wiki/%E6%95%A3%E5%88%97%E5%87%BD%E6%95%B8</vt:lpstr>
      <vt:lpstr>Md5(Message-Digest Algorithm) 參考資料:https://zh.wikipedia.org/wiki/MD5</vt:lpstr>
      <vt:lpstr>PyCryptodome:md5範例</vt:lpstr>
      <vt:lpstr>Sha1(Secure Hash Algorithm 1) 參考資料:https://zh.wikipedia.org/wiki/SHA-1</vt:lpstr>
      <vt:lpstr>PyCryptodome:Sha1範例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使用pycrypto實作現代密碼學</dc:title>
  <dc:creator>KuLo</dc:creator>
  <cp:lastModifiedBy>KuLo</cp:lastModifiedBy>
  <cp:revision>15</cp:revision>
  <dcterms:created xsi:type="dcterms:W3CDTF">2021-11-10T16:14:47Z</dcterms:created>
  <dcterms:modified xsi:type="dcterms:W3CDTF">2021-11-10T21:45:38Z</dcterms:modified>
</cp:coreProperties>
</file>