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2" r:id="rId17"/>
    <p:sldId id="263" r:id="rId18"/>
    <p:sldId id="264" r:id="rId19"/>
    <p:sldId id="265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3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8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7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0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8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B2D4-135F-4766-9F50-538663BD0FC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Moodle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PHP-</a:t>
            </a:r>
            <a:r>
              <a:rPr lang="en-US" altLang="zh-TW" dirty="0" err="1" smtClean="0"/>
              <a:t>mysqlnd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42" y="3169401"/>
            <a:ext cx="8090316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驗證有無安裝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20" y="2954640"/>
            <a:ext cx="5901415" cy="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必要擴充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978" y="1994128"/>
            <a:ext cx="7931558" cy="16764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78" y="3974054"/>
            <a:ext cx="7874405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SELinux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安裝</a:t>
            </a:r>
            <a:r>
              <a:rPr lang="en-US" altLang="zh-TW" dirty="0" smtClean="0"/>
              <a:t>vim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77" y="2817235"/>
            <a:ext cx="8286046" cy="1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62" y="2270865"/>
            <a:ext cx="8408475" cy="25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關閉</a:t>
            </a:r>
            <a:r>
              <a:rPr lang="en-US" altLang="zh-TW" dirty="0" err="1" smtClean="0"/>
              <a:t>SELinu</a:t>
            </a:r>
            <a:r>
              <a:rPr lang="en-US" altLang="zh-TW" dirty="0" err="1" smtClean="0"/>
              <a:t>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57" y="2493742"/>
            <a:ext cx="8038667" cy="280977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486450" y="3420516"/>
            <a:ext cx="1772239" cy="263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9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關閉後重啟虛擬機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50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973" y="3064621"/>
            <a:ext cx="7868054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</a:t>
            </a:r>
            <a:r>
              <a:rPr lang="zh-TW" altLang="en-US" dirty="0" smtClean="0"/>
              <a:t>啟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19" y="3186580"/>
            <a:ext cx="10787181" cy="7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3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設定開機啟動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63" y="3512334"/>
            <a:ext cx="8693943" cy="6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更新套件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520" y="3124949"/>
            <a:ext cx="7956959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86" y="3210446"/>
            <a:ext cx="6579449" cy="8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建立使用者及密碼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12" y="3242296"/>
            <a:ext cx="6687702" cy="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97" y="2867214"/>
            <a:ext cx="9469033" cy="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刷新權限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389" y="3329720"/>
            <a:ext cx="5189132" cy="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wget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091" y="2787129"/>
            <a:ext cx="9241818" cy="19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2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位置到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38" y="3016400"/>
            <a:ext cx="9196414" cy="7936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486450" y="3420516"/>
            <a:ext cx="6560270" cy="3894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8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moodle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2" y="3093197"/>
            <a:ext cx="9442935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5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endParaRPr lang="zh-TW" altLang="en-US" dirty="0"/>
          </a:p>
        </p:txBody>
      </p:sp>
      <p:pic>
        <p:nvPicPr>
          <p:cNvPr id="4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200" y="1825625"/>
            <a:ext cx="500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資料位置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88" y="3533924"/>
            <a:ext cx="7351491" cy="7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21" y="3384700"/>
            <a:ext cx="11389558" cy="7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安裝阿帕契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16" y="3134474"/>
            <a:ext cx="8134768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需先改位置到</a:t>
            </a:r>
            <a:r>
              <a:rPr lang="en-US" altLang="zh-TW" dirty="0" smtClean="0"/>
              <a:t>www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27" y="3354216"/>
            <a:ext cx="11449439" cy="10349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47227" y="3370872"/>
            <a:ext cx="6560270" cy="3894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7226" y="3988644"/>
            <a:ext cx="5724719" cy="400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</a:t>
            </a:r>
            <a:r>
              <a:rPr lang="zh-TW" altLang="en-US" dirty="0" smtClean="0"/>
              <a:t>啟動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67" y="3695850"/>
            <a:ext cx="9151233" cy="6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52" y="1825625"/>
            <a:ext cx="833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Moodle</a:t>
            </a:r>
            <a:r>
              <a:rPr lang="zh-TW" altLang="en-US" dirty="0" smtClean="0"/>
              <a:t>資料庫位置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25" y="1825625"/>
            <a:ext cx="767854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608948" y="5901179"/>
            <a:ext cx="593889" cy="2757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2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6" y="2159699"/>
            <a:ext cx="9080967" cy="3683189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058292" y="4722829"/>
            <a:ext cx="738434" cy="407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7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49" y="1825625"/>
            <a:ext cx="7454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2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6" y="1918387"/>
            <a:ext cx="9290527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07240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06" y="1690688"/>
            <a:ext cx="5443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49" y="1690688"/>
            <a:ext cx="471016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1690688"/>
            <a:ext cx="6074790" cy="44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59285"/>
            <a:ext cx="5402344" cy="48073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828407" y="4185502"/>
            <a:ext cx="3421930" cy="169682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5" y="1690688"/>
            <a:ext cx="5113255" cy="47252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995867" y="2381830"/>
            <a:ext cx="2873997" cy="63442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開啟伺服器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80" y="3176012"/>
            <a:ext cx="6951380" cy="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2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10113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13" y="1690688"/>
            <a:ext cx="5498969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22" y="4345490"/>
            <a:ext cx="914447" cy="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927" y="1825625"/>
            <a:ext cx="6322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447" y="2931264"/>
            <a:ext cx="7887105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1" y="1825625"/>
            <a:ext cx="915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開機自動啟用阿帕契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55" y="3810784"/>
            <a:ext cx="6681259" cy="5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確認伺服器狀態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81" y="1825625"/>
            <a:ext cx="745943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507530" y="4289196"/>
            <a:ext cx="1772239" cy="263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br>
              <a:rPr lang="en-US" altLang="zh-TW" dirty="0" smtClean="0"/>
            </a:br>
            <a:r>
              <a:rPr lang="zh-TW" altLang="en-US" dirty="0"/>
              <a:t>安</a:t>
            </a:r>
            <a:r>
              <a:rPr lang="zh-TW" altLang="en-US" dirty="0" smtClean="0"/>
              <a:t>裝</a:t>
            </a:r>
            <a:r>
              <a:rPr lang="en-US" altLang="zh-TW" dirty="0" smtClean="0"/>
              <a:t>Remi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843" y="2325528"/>
            <a:ext cx="8858705" cy="787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3" y="3852963"/>
            <a:ext cx="9588993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列出可用</a:t>
            </a:r>
            <a:r>
              <a:rPr lang="en-US" altLang="zh-TW" dirty="0"/>
              <a:t>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246" y="2293056"/>
            <a:ext cx="890950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PHP7.3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72" y="2597872"/>
            <a:ext cx="9836656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151</Words>
  <Application>Microsoft Office PowerPoint</Application>
  <PresentationFormat>寬螢幕</PresentationFormat>
  <Paragraphs>32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建立Moodle</vt:lpstr>
      <vt:lpstr>更新套件</vt:lpstr>
      <vt:lpstr>安裝阿帕契</vt:lpstr>
      <vt:lpstr>開啟伺服器</vt:lpstr>
      <vt:lpstr>開機自動啟用阿帕契</vt:lpstr>
      <vt:lpstr>確認伺服器狀態</vt:lpstr>
      <vt:lpstr>PHP 安裝Remi</vt:lpstr>
      <vt:lpstr>列出可用PHP</vt:lpstr>
      <vt:lpstr>安裝PHP7.3</vt:lpstr>
      <vt:lpstr>安裝PHP-mysqlnd包</vt:lpstr>
      <vt:lpstr>驗證有無安裝</vt:lpstr>
      <vt:lpstr>必要擴充</vt:lpstr>
      <vt:lpstr>SELinux 安裝vim</vt:lpstr>
      <vt:lpstr>開啟Linux設定檔</vt:lpstr>
      <vt:lpstr>關閉SELinux</vt:lpstr>
      <vt:lpstr>關閉後重啟虛擬機</vt:lpstr>
      <vt:lpstr>安裝Mariadb</vt:lpstr>
      <vt:lpstr>開啟Mariadb</vt:lpstr>
      <vt:lpstr>設定開機啟動Mariadb</vt:lpstr>
      <vt:lpstr>建立資料庫</vt:lpstr>
      <vt:lpstr>建立使用者及密碼</vt:lpstr>
      <vt:lpstr>給予權限</vt:lpstr>
      <vt:lpstr>刷新權限</vt:lpstr>
      <vt:lpstr>安裝wget</vt:lpstr>
      <vt:lpstr>位置到HTML</vt:lpstr>
      <vt:lpstr>下載moodle</vt:lpstr>
      <vt:lpstr>解壓縮</vt:lpstr>
      <vt:lpstr>建立moodle資料位置</vt:lpstr>
      <vt:lpstr>給予權限</vt:lpstr>
      <vt:lpstr>需先改位置到www</vt:lpstr>
      <vt:lpstr>重新啟動</vt:lpstr>
      <vt:lpstr>PowerPoint 簡報</vt:lpstr>
      <vt:lpstr>設定Moodle資料庫位置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建立Moodle</dc:title>
  <dc:creator>詹弘翌</dc:creator>
  <cp:lastModifiedBy>詹弘翌</cp:lastModifiedBy>
  <cp:revision>4</cp:revision>
  <dcterms:created xsi:type="dcterms:W3CDTF">2021-12-19T19:43:07Z</dcterms:created>
  <dcterms:modified xsi:type="dcterms:W3CDTF">2021-12-19T20:08:29Z</dcterms:modified>
</cp:coreProperties>
</file>