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52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60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90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45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04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1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17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68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65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57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34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F195-208C-453A-9D4C-315755A0EE1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5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Azure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62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06" y="1690688"/>
            <a:ext cx="5023108" cy="44178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5" y="1790040"/>
            <a:ext cx="5277121" cy="3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506" y="1823086"/>
            <a:ext cx="8331628" cy="4191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68305" y="3073138"/>
            <a:ext cx="4732256" cy="377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09241" y="5610519"/>
            <a:ext cx="1355889" cy="403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89" y="1825625"/>
            <a:ext cx="7714021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07204" y="5667080"/>
            <a:ext cx="1355889" cy="403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5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595" y="1995307"/>
            <a:ext cx="3789119" cy="43513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714" y="3882345"/>
            <a:ext cx="5251720" cy="226071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35344" y="5957739"/>
            <a:ext cx="884549" cy="388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4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58000" cy="41277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00" y="1690688"/>
            <a:ext cx="5054860" cy="37911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33587" y="5194167"/>
            <a:ext cx="884549" cy="388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90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938" y="1825625"/>
            <a:ext cx="443012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53724" y="5788058"/>
            <a:ext cx="1199563" cy="388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26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建立完成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3117" y="2875175"/>
            <a:ext cx="1199563" cy="388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880" y="1825625"/>
            <a:ext cx="10372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5</Words>
  <Application>Microsoft Office PowerPoint</Application>
  <PresentationFormat>寬螢幕</PresentationFormat>
  <Paragraphs>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Azure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建立完成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詹弘翌</dc:creator>
  <cp:lastModifiedBy>詹弘翌</cp:lastModifiedBy>
  <cp:revision>41</cp:revision>
  <dcterms:created xsi:type="dcterms:W3CDTF">2021-12-15T20:48:50Z</dcterms:created>
  <dcterms:modified xsi:type="dcterms:W3CDTF">2021-12-19T20:09:08Z</dcterms:modified>
</cp:coreProperties>
</file>