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4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5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86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21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9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72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93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9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3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CTFd</a:t>
            </a:r>
            <a:r>
              <a:rPr lang="zh-TW" altLang="en-US" smtClean="0"/>
              <a:t>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73269"/>
            <a:ext cx="7160173" cy="2490952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8-2	SET </a:t>
            </a:r>
            <a:r>
              <a:rPr lang="en-US" altLang="zh-TW" sz="2800" dirty="0" err="1" smtClean="0"/>
              <a:t>character_set_server</a:t>
            </a:r>
            <a:r>
              <a:rPr lang="en-US" altLang="zh-TW" sz="2800" dirty="0" smtClean="0"/>
              <a:t> = 'latin1';</a:t>
            </a:r>
            <a:br>
              <a:rPr lang="en-US" altLang="zh-TW" sz="2800" dirty="0" smtClean="0"/>
            </a:br>
            <a:r>
              <a:rPr lang="en-US" altLang="zh-TW" sz="2800" dirty="0" smtClean="0"/>
              <a:t>    	SET </a:t>
            </a:r>
            <a:r>
              <a:rPr lang="en-US" altLang="zh-TW" sz="2800" dirty="0" err="1" smtClean="0"/>
              <a:t>character_set_results</a:t>
            </a:r>
            <a:r>
              <a:rPr lang="en-US" altLang="zh-TW" sz="2800" dirty="0" smtClean="0"/>
              <a:t> = 'utf8';</a:t>
            </a:r>
            <a:br>
              <a:rPr lang="en-US" altLang="zh-TW" sz="2800" dirty="0" smtClean="0"/>
            </a:br>
            <a:r>
              <a:rPr lang="en-US" altLang="zh-TW" sz="2800" dirty="0" smtClean="0"/>
              <a:t>   	SET </a:t>
            </a:r>
            <a:r>
              <a:rPr lang="en-US" altLang="zh-TW" sz="2800" dirty="0" err="1" smtClean="0"/>
              <a:t>character_set_filesystem</a:t>
            </a:r>
            <a:r>
              <a:rPr lang="en-US" altLang="zh-TW" sz="2800" dirty="0" smtClean="0"/>
              <a:t> = 'binary';</a:t>
            </a:r>
            <a:br>
              <a:rPr lang="en-US" altLang="zh-TW" sz="2800" dirty="0" smtClean="0"/>
            </a:br>
            <a:r>
              <a:rPr lang="en-US" altLang="zh-TW" sz="2800" dirty="0" smtClean="0"/>
              <a:t>    	SET </a:t>
            </a:r>
            <a:r>
              <a:rPr lang="en-US" altLang="zh-TW" sz="2800" dirty="0" err="1" smtClean="0"/>
              <a:t>character_set_database</a:t>
            </a:r>
            <a:r>
              <a:rPr lang="en-US" altLang="zh-TW" sz="2800" dirty="0" smtClean="0"/>
              <a:t> = 'latin1';</a:t>
            </a:r>
            <a:br>
              <a:rPr lang="en-US" altLang="zh-TW" sz="2800" dirty="0" smtClean="0"/>
            </a:br>
            <a:r>
              <a:rPr lang="en-US" altLang="zh-TW" sz="2800" dirty="0" smtClean="0"/>
              <a:t>    	SET </a:t>
            </a:r>
            <a:r>
              <a:rPr lang="en-US" altLang="zh-TW" sz="2800" dirty="0" err="1" smtClean="0"/>
              <a:t>character_set_connection</a:t>
            </a:r>
            <a:r>
              <a:rPr lang="en-US" altLang="zh-TW" sz="2800" dirty="0" smtClean="0"/>
              <a:t> = 'utf8';</a:t>
            </a:r>
            <a:br>
              <a:rPr lang="en-US" altLang="zh-TW" sz="2800" dirty="0" smtClean="0"/>
            </a:br>
            <a:r>
              <a:rPr lang="en-US" altLang="zh-TW" sz="2800" dirty="0" smtClean="0"/>
              <a:t>    	SET </a:t>
            </a:r>
            <a:r>
              <a:rPr lang="en-US" altLang="zh-TW" sz="2800" dirty="0" err="1" smtClean="0"/>
              <a:t>character_set_client</a:t>
            </a:r>
            <a:r>
              <a:rPr lang="en-US" altLang="zh-TW" sz="2800" dirty="0" smtClean="0"/>
              <a:t> = 'utf8'; </a:t>
            </a:r>
            <a:br>
              <a:rPr lang="en-US" altLang="zh-TW" sz="2800" dirty="0" smtClean="0"/>
            </a:br>
            <a:r>
              <a:rPr lang="en-US" altLang="zh-TW" sz="2800" dirty="0"/>
              <a:t>	</a:t>
            </a:r>
            <a:r>
              <a:rPr lang="en-US" altLang="zh-TW" sz="2800" dirty="0" smtClean="0"/>
              <a:t>// </a:t>
            </a:r>
            <a:r>
              <a:rPr lang="zh-TW" altLang="en-US" sz="2800" dirty="0" smtClean="0"/>
              <a:t>設定</a:t>
            </a:r>
            <a:r>
              <a:rPr lang="en-US" altLang="zh-TW" sz="2800" dirty="0"/>
              <a:t>character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930" y="3141675"/>
            <a:ext cx="5164139" cy="30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8-3 SHOW VARIABLES LIKE 'character\_set\_%'; //</a:t>
            </a:r>
            <a:r>
              <a:rPr lang="zh-TW" altLang="en-US" sz="2800" dirty="0" smtClean="0"/>
              <a:t>確認設定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429" y="2781164"/>
            <a:ext cx="5636636" cy="24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8-4 create database </a:t>
            </a:r>
            <a:r>
              <a:rPr lang="en-US" altLang="zh-TW" sz="2800" dirty="0" err="1" smtClean="0"/>
              <a:t>CtfdDataBase</a:t>
            </a:r>
            <a:r>
              <a:rPr lang="en-US" altLang="zh-TW" sz="2800" dirty="0" smtClean="0"/>
              <a:t>;//</a:t>
            </a:r>
            <a:r>
              <a:rPr lang="zh-TW" altLang="en-US" sz="2800" dirty="0" smtClean="0"/>
              <a:t>創建資料庫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26" y="3155746"/>
            <a:ext cx="5967902" cy="7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6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8-5 CREATE USER '</a:t>
            </a:r>
            <a:r>
              <a:rPr lang="en-US" altLang="zh-TW" sz="2800" dirty="0" err="1" smtClean="0"/>
              <a:t>ctfduser</a:t>
            </a:r>
            <a:r>
              <a:rPr lang="en-US" altLang="zh-TW" sz="2800" dirty="0" smtClean="0"/>
              <a:t>'@'%' IDENTIFIED BY 'PASSWORD';//</a:t>
            </a:r>
            <a:r>
              <a:rPr lang="zh-TW" altLang="en-US" sz="2800" dirty="0" smtClean="0"/>
              <a:t>建立使用者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113" y="3205655"/>
            <a:ext cx="10103773" cy="7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8-6 GRANT ALL PRIVILEGES ON *.* TO '</a:t>
            </a:r>
            <a:r>
              <a:rPr lang="en-US" altLang="zh-TW" sz="2800" dirty="0" err="1" smtClean="0"/>
              <a:t>ctfduser</a:t>
            </a:r>
            <a:r>
              <a:rPr lang="en-US" altLang="zh-TW" sz="2800" dirty="0" smtClean="0"/>
              <a:t>'@'%' IDENTIFIED BY 'PASSWORD';//</a:t>
            </a:r>
            <a:r>
              <a:rPr lang="zh-TW" altLang="en-US" sz="2800" dirty="0" smtClean="0"/>
              <a:t>給予權限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598" y="3579878"/>
            <a:ext cx="8088803" cy="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8-7 FLUSH PRIVILEGES; //</a:t>
            </a:r>
            <a:r>
              <a:rPr lang="zh-TW" altLang="en-US" sz="2800" dirty="0" smtClean="0"/>
              <a:t>刷新授權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594" y="3566855"/>
            <a:ext cx="4500811" cy="6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8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8-8 quit //</a:t>
            </a:r>
            <a:r>
              <a:rPr lang="zh-TW" altLang="en-US" sz="2800" dirty="0" smtClean="0"/>
              <a:t>登出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981" y="3301686"/>
            <a:ext cx="4120037" cy="9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1469"/>
            <a:ext cx="10515600" cy="1905041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9-1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~/CTFd/CTFd/config.py //</a:t>
            </a:r>
            <a:r>
              <a:rPr lang="zh-TW" altLang="en-US" sz="2800" dirty="0" smtClean="0"/>
              <a:t>編輯</a:t>
            </a:r>
            <a:r>
              <a:rPr lang="en-US" altLang="zh-TW" sz="2800" dirty="0" smtClean="0"/>
              <a:t>config.py</a:t>
            </a:r>
            <a:br>
              <a:rPr lang="en-US" altLang="zh-TW" sz="2800" dirty="0" smtClean="0"/>
            </a:br>
            <a:r>
              <a:rPr lang="en-US" altLang="zh-TW" sz="2800" dirty="0" smtClean="0"/>
              <a:t>9-2 DATABASE_URL = '</a:t>
            </a:r>
            <a:r>
              <a:rPr lang="en-US" altLang="zh-TW" sz="2800" dirty="0" err="1" smtClean="0"/>
              <a:t>mysql+pymysql</a:t>
            </a:r>
            <a:r>
              <a:rPr lang="en-US" altLang="zh-TW" sz="2800" dirty="0" smtClean="0"/>
              <a:t>://MariaDB_User:MariaDB_Password@localhost:3306/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'</a:t>
            </a:r>
            <a:br>
              <a:rPr lang="en-US" altLang="zh-TW" sz="2800" dirty="0" smtClean="0"/>
            </a:br>
            <a:r>
              <a:rPr lang="en-US" altLang="zh-TW" sz="2800" dirty="0" smtClean="0"/>
              <a:t>REDIS_URL = '</a:t>
            </a:r>
            <a:r>
              <a:rPr lang="en-US" altLang="zh-TW" sz="2800" dirty="0" err="1" smtClean="0"/>
              <a:t>redis</a:t>
            </a:r>
            <a:r>
              <a:rPr lang="en-US" altLang="zh-TW" sz="2800" dirty="0" smtClean="0"/>
              <a:t>://127.0.0.1:6379'</a:t>
            </a:r>
            <a:br>
              <a:rPr lang="en-US" altLang="zh-TW" sz="2800" dirty="0" smtClean="0"/>
            </a:br>
            <a:r>
              <a:rPr lang="en-US" altLang="zh-TW" sz="2800" dirty="0" smtClean="0"/>
              <a:t>//</a:t>
            </a:r>
            <a:r>
              <a:rPr lang="zh-TW" altLang="en-US" sz="2800" dirty="0" smtClean="0"/>
              <a:t>變更</a:t>
            </a:r>
            <a:r>
              <a:rPr lang="en-US" altLang="zh-TW" sz="2800" dirty="0" smtClean="0"/>
              <a:t>DATABASE_URL &amp; REDIS_URL </a:t>
            </a:r>
            <a:r>
              <a:rPr lang="zh-TW" altLang="en-US" sz="2800" dirty="0" smtClean="0"/>
              <a:t>數值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327" y="2102105"/>
            <a:ext cx="6731346" cy="39245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4395" y="3762702"/>
            <a:ext cx="6358282" cy="27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64395" y="4064356"/>
            <a:ext cx="3289260" cy="297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8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10.</a:t>
            </a:r>
            <a:r>
              <a:rPr lang="zh-TW" altLang="en-US" sz="2800" dirty="0" smtClean="0"/>
              <a:t>將</a:t>
            </a:r>
            <a:r>
              <a:rPr lang="en-US" altLang="zh-TW" sz="2800" dirty="0" err="1" smtClean="0"/>
              <a:t>CTFd</a:t>
            </a:r>
            <a:r>
              <a:rPr lang="zh-TW" altLang="en-US" sz="2800" dirty="0" smtClean="0"/>
              <a:t>路徑添加到</a:t>
            </a:r>
            <a:r>
              <a:rPr lang="en-US" altLang="zh-TW" sz="2800" dirty="0" smtClean="0"/>
              <a:t>python </a:t>
            </a:r>
            <a:r>
              <a:rPr lang="en-US" altLang="zh-TW" sz="2800" dirty="0" err="1" smtClean="0"/>
              <a:t>sys.path</a:t>
            </a:r>
            <a:r>
              <a:rPr lang="zh-TW" altLang="en-US" sz="2800" dirty="0" smtClean="0"/>
              <a:t>並註釋一些代碼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smtClean="0"/>
              <a:t>10-1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~/CTFd/wsgi.py //</a:t>
            </a:r>
            <a:r>
              <a:rPr lang="zh-TW" altLang="en-US" sz="2800" dirty="0" smtClean="0"/>
              <a:t>編輯</a:t>
            </a:r>
            <a:r>
              <a:rPr lang="en-US" altLang="zh-TW" sz="2800" dirty="0" smtClean="0"/>
              <a:t>wsgi.py</a:t>
            </a:r>
            <a:br>
              <a:rPr lang="en-US" altLang="zh-TW" sz="2800" dirty="0" smtClean="0"/>
            </a:br>
            <a:r>
              <a:rPr lang="en-US" altLang="zh-TW" sz="2800" dirty="0" smtClean="0"/>
              <a:t>10-2 </a:t>
            </a:r>
            <a:r>
              <a:rPr lang="en-US" altLang="zh-TW" sz="2800" dirty="0" err="1" smtClean="0"/>
              <a:t>sys.path.insert</a:t>
            </a:r>
            <a:r>
              <a:rPr lang="en-US" altLang="zh-TW" sz="2800" dirty="0" smtClean="0"/>
              <a:t>(0, '/home/</a:t>
            </a:r>
            <a:r>
              <a:rPr lang="en-US" altLang="zh-TW" sz="2800" dirty="0" err="1" smtClean="0"/>
              <a:t>ksu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')//</a:t>
            </a:r>
            <a:r>
              <a:rPr lang="zh-TW" altLang="en-US" sz="2800" dirty="0" smtClean="0"/>
              <a:t>添加內容並註釋一些代碼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006" y="2335010"/>
            <a:ext cx="6513988" cy="31618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39006" y="3815256"/>
            <a:ext cx="3624856" cy="367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39005" y="2942897"/>
            <a:ext cx="230015" cy="87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39005" y="2585544"/>
            <a:ext cx="1060333" cy="198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9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11.</a:t>
            </a:r>
            <a:r>
              <a:rPr lang="zh-TW" altLang="en-US" sz="2800" dirty="0" smtClean="0"/>
              <a:t>變更</a:t>
            </a:r>
            <a:r>
              <a:rPr lang="en-US" altLang="zh-TW" sz="2800" dirty="0" err="1" smtClean="0"/>
              <a:t>uwsgi</a:t>
            </a:r>
            <a:r>
              <a:rPr lang="zh-TW" altLang="en-US" sz="2800" dirty="0" smtClean="0"/>
              <a:t>設定</a:t>
            </a:r>
            <a:br>
              <a:rPr lang="zh-TW" altLang="en-US" sz="2800" dirty="0" smtClean="0"/>
            </a:br>
            <a:r>
              <a:rPr lang="en-US" altLang="zh-TW" sz="2800" dirty="0" smtClean="0"/>
              <a:t>11-1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/apps-available/uwsgi.ini //</a:t>
            </a:r>
            <a:r>
              <a:rPr lang="zh-TW" altLang="en-US" sz="2800" dirty="0" smtClean="0"/>
              <a:t>編輯</a:t>
            </a:r>
            <a:r>
              <a:rPr lang="en-US" altLang="zh-TW" sz="2800" dirty="0" smtClean="0"/>
              <a:t>uwsgi.ini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56" y="4251234"/>
            <a:ext cx="2819545" cy="1790792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428156" cy="43513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8200" y="2070539"/>
            <a:ext cx="2558663" cy="231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7144143" y="1471449"/>
            <a:ext cx="4030676" cy="538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/>
              <a:t>11-2 [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]</a:t>
            </a:r>
          </a:p>
          <a:p>
            <a:r>
              <a:rPr lang="en-US" altLang="zh-TW" sz="2800" dirty="0" smtClean="0"/>
              <a:t> Where you've put CTFD</a:t>
            </a:r>
          </a:p>
          <a:p>
            <a:r>
              <a:rPr lang="en-US" altLang="zh-TW" sz="2800" dirty="0" smtClean="0"/>
              <a:t>#http=127.0.0.1:65535</a:t>
            </a:r>
          </a:p>
          <a:p>
            <a:r>
              <a:rPr lang="en-US" altLang="zh-TW" sz="2800" dirty="0" err="1" smtClean="0"/>
              <a:t>chdir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Your_CTFd_Location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mount = /="</a:t>
            </a:r>
            <a:r>
              <a:rPr lang="en-US" altLang="zh-TW" sz="2800" dirty="0" err="1" smtClean="0"/>
              <a:t>CTFd:create_app</a:t>
            </a:r>
            <a:r>
              <a:rPr lang="en-US" altLang="zh-TW" sz="2800" dirty="0" smtClean="0"/>
              <a:t>()"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plugins-</a:t>
            </a:r>
            <a:r>
              <a:rPr lang="en-US" altLang="zh-TW" sz="2800" dirty="0" err="1" smtClean="0"/>
              <a:t>dir</a:t>
            </a:r>
            <a:r>
              <a:rPr lang="en-US" altLang="zh-TW" sz="2800" dirty="0" smtClean="0"/>
              <a:t> = /</a:t>
            </a:r>
            <a:r>
              <a:rPr lang="en-US" altLang="zh-TW" sz="2800" dirty="0" err="1" smtClean="0"/>
              <a:t>usr</a:t>
            </a:r>
            <a:r>
              <a:rPr lang="en-US" altLang="zh-TW" sz="2800" dirty="0" smtClean="0"/>
              <a:t>/lib/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</a:t>
            </a:r>
          </a:p>
          <a:p>
            <a:r>
              <a:rPr lang="en-US" altLang="zh-TW" sz="2800" dirty="0" smtClean="0"/>
              <a:t>plugin = /usr/lib/uwsgi/plugins/python3_plugin.so</a:t>
            </a:r>
          </a:p>
          <a:p>
            <a:r>
              <a:rPr lang="en-US" altLang="zh-TW" sz="2800" dirty="0" smtClean="0"/>
              <a:t>socket= /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uwsgi.sock</a:t>
            </a:r>
            <a:endParaRPr lang="en-US" altLang="zh-TW" sz="2800" dirty="0" smtClean="0"/>
          </a:p>
          <a:p>
            <a:r>
              <a:rPr lang="en-US" altLang="zh-TW" sz="2800" dirty="0" err="1" smtClean="0"/>
              <a:t>chmod</a:t>
            </a:r>
            <a:r>
              <a:rPr lang="en-US" altLang="zh-TW" sz="2800" dirty="0" smtClean="0"/>
              <a:t>-socket = 666</a:t>
            </a:r>
          </a:p>
          <a:p>
            <a:r>
              <a:rPr lang="en-US" altLang="zh-TW" sz="2800" dirty="0" smtClean="0"/>
              <a:t>master=true</a:t>
            </a:r>
          </a:p>
          <a:p>
            <a:r>
              <a:rPr lang="en-US" altLang="zh-TW" sz="2800" dirty="0" smtClean="0"/>
              <a:t>processes = 10</a:t>
            </a:r>
          </a:p>
          <a:p>
            <a:r>
              <a:rPr lang="en-US" altLang="zh-TW" sz="2800" dirty="0" smtClean="0"/>
              <a:t>threads = 20</a:t>
            </a:r>
          </a:p>
          <a:p>
            <a:r>
              <a:rPr lang="en-US" altLang="zh-TW" sz="2800" dirty="0" smtClean="0"/>
              <a:t>max-requests = 100</a:t>
            </a:r>
          </a:p>
          <a:p>
            <a:r>
              <a:rPr lang="en-US" altLang="zh-TW" sz="2800" dirty="0" smtClean="0"/>
              <a:t>enable-threads = true</a:t>
            </a:r>
          </a:p>
          <a:p>
            <a:r>
              <a:rPr lang="en-US" altLang="zh-TW" sz="2800" dirty="0" smtClean="0"/>
              <a:t>vacuum = true</a:t>
            </a:r>
          </a:p>
          <a:p>
            <a:r>
              <a:rPr lang="en-US" altLang="zh-TW" sz="2800" dirty="0" smtClean="0"/>
              <a:t>mod-socket = 666</a:t>
            </a:r>
          </a:p>
          <a:p>
            <a:r>
              <a:rPr lang="en-US" altLang="zh-TW" sz="2800" dirty="0" smtClean="0"/>
              <a:t>manage-script-name = true</a:t>
            </a:r>
          </a:p>
          <a:p>
            <a:r>
              <a:rPr lang="en-US" altLang="zh-TW" sz="2800" dirty="0" err="1" smtClean="0"/>
              <a:t>wsgi</a:t>
            </a:r>
            <a:r>
              <a:rPr lang="en-US" altLang="zh-TW" sz="2800" dirty="0" smtClean="0"/>
              <a:t>-file = wsgi.py</a:t>
            </a:r>
          </a:p>
          <a:p>
            <a:r>
              <a:rPr lang="en-US" altLang="zh-TW" sz="2800" dirty="0" smtClean="0"/>
              <a:t>callable = app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limit-as = 6144</a:t>
            </a:r>
          </a:p>
          <a:p>
            <a:r>
              <a:rPr lang="en-US" altLang="zh-TW" sz="2800" dirty="0" smtClean="0"/>
              <a:t>limit-post = 104857600</a:t>
            </a:r>
          </a:p>
          <a:p>
            <a:r>
              <a:rPr lang="en-US" altLang="zh-TW" sz="2800" dirty="0" smtClean="0"/>
              <a:t>reload-on-as = 1024</a:t>
            </a:r>
          </a:p>
          <a:p>
            <a:r>
              <a:rPr lang="en-US" altLang="zh-TW" sz="2800" dirty="0" smtClean="0"/>
              <a:t>reload-on-</a:t>
            </a:r>
            <a:r>
              <a:rPr lang="en-US" altLang="zh-TW" sz="2800" dirty="0" err="1" smtClean="0"/>
              <a:t>rss</a:t>
            </a:r>
            <a:r>
              <a:rPr lang="en-US" altLang="zh-TW" sz="2800" dirty="0" smtClean="0"/>
              <a:t> = 1024</a:t>
            </a:r>
          </a:p>
          <a:p>
            <a:r>
              <a:rPr lang="en-US" altLang="zh-TW" sz="2800" dirty="0" smtClean="0"/>
              <a:t>#evil-reload-on-as = 2048</a:t>
            </a:r>
          </a:p>
          <a:p>
            <a:r>
              <a:rPr lang="en-US" altLang="zh-TW" sz="2800" dirty="0" smtClean="0"/>
              <a:t>#evil-reload-on-</a:t>
            </a:r>
            <a:r>
              <a:rPr lang="en-US" altLang="zh-TW" sz="2800" dirty="0" err="1" smtClean="0"/>
              <a:t>rss</a:t>
            </a:r>
            <a:r>
              <a:rPr lang="en-US" altLang="zh-TW" sz="2800" dirty="0" smtClean="0"/>
              <a:t> = 1024</a:t>
            </a:r>
          </a:p>
          <a:p>
            <a:r>
              <a:rPr lang="en-US" altLang="zh-TW" sz="2800" dirty="0" smtClean="0"/>
              <a:t>#max-requests = 1000</a:t>
            </a:r>
          </a:p>
          <a:p>
            <a:r>
              <a:rPr lang="en-US" altLang="zh-TW" sz="2800" dirty="0" smtClean="0"/>
              <a:t>#max-worker-lifetime = 600</a:t>
            </a:r>
          </a:p>
          <a:p>
            <a:r>
              <a:rPr lang="en-US" altLang="zh-TW" sz="2800" dirty="0" smtClean="0"/>
              <a:t>#reload-on-</a:t>
            </a:r>
            <a:r>
              <a:rPr lang="en-US" altLang="zh-TW" sz="2800" dirty="0" err="1" smtClean="0"/>
              <a:t>rss</a:t>
            </a:r>
            <a:r>
              <a:rPr lang="en-US" altLang="zh-TW" sz="2800" dirty="0" smtClean="0"/>
              <a:t> = 6144</a:t>
            </a:r>
          </a:p>
          <a:p>
            <a:r>
              <a:rPr lang="en-US" altLang="zh-TW" sz="2800" dirty="0" smtClean="0"/>
              <a:t>#worker-reload-mercy = 600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harakiri</a:t>
            </a:r>
            <a:r>
              <a:rPr lang="en-US" altLang="zh-TW" sz="2800" dirty="0" smtClean="0"/>
              <a:t> = 60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#die-on-term = true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#socket=/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uwsgi.sock</a:t>
            </a:r>
            <a:endParaRPr lang="en-US" altLang="zh-TW" sz="2800" dirty="0" smtClean="0"/>
          </a:p>
          <a:p>
            <a:r>
              <a:rPr lang="en-US" altLang="zh-TW" sz="2800" dirty="0" err="1" smtClean="0"/>
              <a:t>uid</a:t>
            </a:r>
            <a:r>
              <a:rPr lang="en-US" altLang="zh-TW" sz="2800" dirty="0" smtClean="0"/>
              <a:t> = www-data</a:t>
            </a:r>
          </a:p>
          <a:p>
            <a:r>
              <a:rPr lang="en-US" altLang="zh-TW" sz="2800" dirty="0" err="1" smtClean="0"/>
              <a:t>gid</a:t>
            </a:r>
            <a:r>
              <a:rPr lang="en-US" altLang="zh-TW" sz="2800" dirty="0" smtClean="0"/>
              <a:t> = www-data</a:t>
            </a:r>
          </a:p>
          <a:p>
            <a:r>
              <a:rPr lang="en-US" altLang="zh-TW" sz="2800" dirty="0" err="1" smtClean="0"/>
              <a:t>daemonize</a:t>
            </a:r>
            <a:r>
              <a:rPr lang="en-US" altLang="zh-TW" sz="2800" dirty="0" smtClean="0"/>
              <a:t>=/</a:t>
            </a:r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/log/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/ctfd.log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276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1.sudo apt update &amp;&amp;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apt </a:t>
            </a:r>
            <a:r>
              <a:rPr lang="en-US" altLang="zh-TW" sz="2800" dirty="0" err="1" smtClean="0"/>
              <a:t>dist</a:t>
            </a:r>
            <a:r>
              <a:rPr lang="en-US" altLang="zh-TW" sz="2800" dirty="0" smtClean="0"/>
              <a:t>-upgrade //</a:t>
            </a:r>
            <a:r>
              <a:rPr lang="zh-TW" altLang="en-US" sz="2800" dirty="0" smtClean="0"/>
              <a:t>更新、升級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758" y="1812196"/>
            <a:ext cx="7745312" cy="44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9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12.sudo ln -s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/apps-available/uwsgi.ini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/apps-enabled/uwsgi.ini //</a:t>
            </a:r>
            <a:r>
              <a:rPr lang="zh-TW" altLang="en-US" sz="2800" dirty="0" smtClean="0"/>
              <a:t>連接</a:t>
            </a:r>
            <a:r>
              <a:rPr lang="en-US" altLang="zh-TW" sz="2800" dirty="0" err="1" smtClean="0"/>
              <a:t>uwsgi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938" y="3617313"/>
            <a:ext cx="10326124" cy="5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0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13.sudo </a:t>
            </a:r>
            <a:r>
              <a:rPr lang="en-US" altLang="zh-TW" sz="2800" dirty="0" err="1" smtClean="0"/>
              <a:t>chown</a:t>
            </a:r>
            <a:r>
              <a:rPr lang="en-US" altLang="zh-TW" sz="2800" dirty="0" smtClean="0"/>
              <a:t> -R </a:t>
            </a:r>
            <a:r>
              <a:rPr lang="en-US" altLang="zh-TW" sz="2800" dirty="0" err="1" smtClean="0"/>
              <a:t>www-data:www-data</a:t>
            </a:r>
            <a:r>
              <a:rPr lang="en-US" altLang="zh-TW" sz="2800" dirty="0" smtClean="0"/>
              <a:t> ~/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/ //</a:t>
            </a:r>
            <a:r>
              <a:rPr lang="zh-TW" altLang="en-US" sz="2800" dirty="0" smtClean="0"/>
              <a:t>更改</a:t>
            </a:r>
            <a:r>
              <a:rPr lang="en-US" altLang="zh-TW" sz="2800" dirty="0" err="1" smtClean="0"/>
              <a:t>CTFd</a:t>
            </a:r>
            <a:r>
              <a:rPr lang="zh-TW" altLang="en-US" sz="2800" dirty="0" smtClean="0"/>
              <a:t>目錄授權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22" y="3909213"/>
            <a:ext cx="10307555" cy="5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14.</a:t>
            </a:r>
            <a:r>
              <a:rPr lang="zh-TW" altLang="en-US" sz="2800" dirty="0" smtClean="0"/>
              <a:t>變更</a:t>
            </a:r>
            <a:r>
              <a:rPr lang="en-US" altLang="zh-TW" sz="2800" dirty="0" err="1" smtClean="0"/>
              <a:t>nginx</a:t>
            </a:r>
            <a:r>
              <a:rPr lang="zh-TW" altLang="en-US" sz="2800" dirty="0" smtClean="0"/>
              <a:t>設定</a:t>
            </a:r>
            <a:br>
              <a:rPr lang="zh-TW" altLang="en-US" sz="2800" dirty="0" smtClean="0"/>
            </a:br>
            <a:r>
              <a:rPr lang="en-US" altLang="zh-TW" sz="2800" dirty="0" smtClean="0"/>
              <a:t>14-1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rm</a:t>
            </a:r>
            <a:r>
              <a:rPr lang="en-US" altLang="zh-TW" sz="2800" dirty="0" smtClean="0"/>
              <a:t>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nginx</a:t>
            </a:r>
            <a:r>
              <a:rPr lang="en-US" altLang="zh-TW" sz="2800" dirty="0" smtClean="0"/>
              <a:t>/sites-available/default</a:t>
            </a:r>
            <a:r>
              <a:rPr lang="zh-TW" altLang="en-US" sz="2800" dirty="0" smtClean="0"/>
              <a:t>刪除</a:t>
            </a:r>
            <a:r>
              <a:rPr lang="en-US" altLang="zh-TW" sz="2800" dirty="0" err="1" smtClean="0"/>
              <a:t>defalt</a:t>
            </a:r>
            <a:r>
              <a:rPr lang="zh-TW" altLang="en-US" sz="2800" dirty="0" smtClean="0"/>
              <a:t>設定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420" y="3293806"/>
            <a:ext cx="7182581" cy="4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14-2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nginx</a:t>
            </a:r>
            <a:r>
              <a:rPr lang="en-US" altLang="zh-TW" sz="2800" dirty="0" smtClean="0"/>
              <a:t>/sites-available/default</a:t>
            </a:r>
            <a:r>
              <a:rPr lang="zh-TW" altLang="en-US" sz="2800" dirty="0" smtClean="0"/>
              <a:t>創建並編輯新的</a:t>
            </a:r>
            <a:r>
              <a:rPr lang="en-US" altLang="zh-TW" sz="2800" dirty="0" err="1" smtClean="0"/>
              <a:t>defalt</a:t>
            </a:r>
            <a:r>
              <a:rPr lang="zh-TW" altLang="en-US" sz="2800" dirty="0" smtClean="0"/>
              <a:t>設定</a:t>
            </a:r>
            <a:endParaRPr lang="zh-TW" altLang="en-US" sz="28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88835" y="1690689"/>
            <a:ext cx="6201447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/>
              <a:t>14-3 </a:t>
            </a:r>
            <a:r>
              <a:rPr lang="zh-TW" altLang="en-US" sz="2800" dirty="0" smtClean="0"/>
              <a:t>添加內容</a:t>
            </a:r>
          </a:p>
          <a:p>
            <a:r>
              <a:rPr lang="en-US" altLang="zh-TW" sz="2800" dirty="0" smtClean="0"/>
              <a:t>server {</a:t>
            </a:r>
          </a:p>
          <a:p>
            <a:r>
              <a:rPr lang="en-US" altLang="zh-TW" sz="2800" dirty="0" smtClean="0"/>
              <a:t>        listen 80 </a:t>
            </a:r>
            <a:r>
              <a:rPr lang="en-US" altLang="zh-TW" sz="2800" dirty="0" err="1" smtClean="0"/>
              <a:t>default_server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        listen [::]:80 </a:t>
            </a:r>
            <a:r>
              <a:rPr lang="en-US" altLang="zh-TW" sz="2800" dirty="0" err="1" smtClean="0"/>
              <a:t>default_server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	root </a:t>
            </a:r>
            <a:r>
              <a:rPr lang="en-US" altLang="zh-TW" sz="2800" dirty="0" err="1" smtClean="0"/>
              <a:t>Your_CTFd_directory</a:t>
            </a:r>
            <a:r>
              <a:rPr lang="en-US" altLang="zh-TW" sz="2800" dirty="0" smtClean="0"/>
              <a:t>; </a:t>
            </a:r>
          </a:p>
          <a:p>
            <a:r>
              <a:rPr lang="en-US" altLang="zh-TW" sz="2800" dirty="0" smtClean="0"/>
              <a:t>	index index.html index.htm index.nginx-debian.html;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        #</a:t>
            </a:r>
            <a:r>
              <a:rPr lang="en-US" altLang="zh-TW" sz="2800" dirty="0" err="1" smtClean="0"/>
              <a:t>server_name</a:t>
            </a:r>
            <a:r>
              <a:rPr lang="en-US" altLang="zh-TW" sz="2800" dirty="0" smtClean="0"/>
              <a:t> 120.114.62.218;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	location / {</a:t>
            </a:r>
          </a:p>
          <a:p>
            <a:r>
              <a:rPr lang="en-US" altLang="zh-TW" sz="2800" dirty="0" smtClean="0"/>
              <a:t>             #</a:t>
            </a:r>
            <a:r>
              <a:rPr lang="en-US" altLang="zh-TW" sz="2800" dirty="0" err="1" smtClean="0"/>
              <a:t>try_files</a:t>
            </a:r>
            <a:r>
              <a:rPr lang="en-US" altLang="zh-TW" sz="2800" dirty="0" smtClean="0"/>
              <a:t> $</a:t>
            </a:r>
            <a:r>
              <a:rPr lang="en-US" altLang="zh-TW" sz="2800" dirty="0" err="1" smtClean="0"/>
              <a:t>uri</a:t>
            </a:r>
            <a:r>
              <a:rPr lang="en-US" altLang="zh-TW" sz="2800" dirty="0" smtClean="0"/>
              <a:t> $</a:t>
            </a:r>
            <a:r>
              <a:rPr lang="en-US" altLang="zh-TW" sz="2800" dirty="0" err="1" smtClean="0"/>
              <a:t>uri</a:t>
            </a:r>
            <a:r>
              <a:rPr lang="en-US" altLang="zh-TW" sz="2800" dirty="0" smtClean="0"/>
              <a:t>/ =404;</a:t>
            </a:r>
          </a:p>
          <a:p>
            <a:r>
              <a:rPr lang="en-US" altLang="zh-TW" sz="2800" dirty="0" smtClean="0"/>
              <a:t>             root </a:t>
            </a:r>
            <a:r>
              <a:rPr lang="en-US" altLang="zh-TW" sz="2800" dirty="0" err="1" smtClean="0"/>
              <a:t>Your_CTFd_directory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             include </a:t>
            </a:r>
            <a:r>
              <a:rPr lang="en-US" altLang="zh-TW" sz="2800" dirty="0" err="1" smtClean="0"/>
              <a:t>uwsgi_params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             </a:t>
            </a:r>
            <a:r>
              <a:rPr lang="en-US" altLang="zh-TW" sz="2800" dirty="0" err="1" smtClean="0"/>
              <a:t>uwsgi_pass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unix</a:t>
            </a:r>
            <a:r>
              <a:rPr lang="en-US" altLang="zh-TW" sz="2800" dirty="0" smtClean="0"/>
              <a:t>:/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uwsgi.sock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             </a:t>
            </a:r>
            <a:r>
              <a:rPr lang="en-US" altLang="zh-TW" sz="2800" dirty="0" err="1" smtClean="0"/>
              <a:t>uwsgi_read_timeout</a:t>
            </a:r>
            <a:r>
              <a:rPr lang="en-US" altLang="zh-TW" sz="2800" dirty="0" smtClean="0"/>
              <a:t> 300s;</a:t>
            </a:r>
          </a:p>
          <a:p>
            <a:r>
              <a:rPr lang="en-US" altLang="zh-TW" sz="2800" dirty="0" smtClean="0"/>
              <a:t>        }</a:t>
            </a:r>
          </a:p>
          <a:p>
            <a:r>
              <a:rPr lang="en-US" altLang="zh-TW" sz="2800" dirty="0" smtClean="0"/>
              <a:t>	location /static {</a:t>
            </a:r>
          </a:p>
          <a:p>
            <a:r>
              <a:rPr lang="en-US" altLang="zh-TW" sz="2800" dirty="0" smtClean="0"/>
              <a:t>               root </a:t>
            </a:r>
            <a:r>
              <a:rPr lang="en-US" altLang="zh-TW" sz="2800" dirty="0" err="1" smtClean="0"/>
              <a:t>Your_CTFd_directory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/themes/core/static/;</a:t>
            </a:r>
          </a:p>
          <a:p>
            <a:r>
              <a:rPr lang="en-US" altLang="zh-TW" sz="2800" dirty="0" smtClean="0"/>
              <a:t>        }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client_max_body_size</a:t>
            </a:r>
            <a:r>
              <a:rPr lang="en-US" altLang="zh-TW" sz="2800" dirty="0" smtClean="0"/>
              <a:t> 1000m;</a:t>
            </a:r>
          </a:p>
          <a:p>
            <a:r>
              <a:rPr lang="en-US" altLang="zh-TW" sz="2800" dirty="0" smtClean="0"/>
              <a:t>        }</a:t>
            </a:r>
            <a:endParaRPr lang="zh-TW" altLang="en-US" sz="28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015" y="1690688"/>
            <a:ext cx="4531005" cy="43513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82111" y="2499990"/>
            <a:ext cx="1933903" cy="206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18442" y="2032225"/>
            <a:ext cx="1939158" cy="296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66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15.</a:t>
            </a:r>
            <a:r>
              <a:rPr lang="zh-TW" altLang="en-US" sz="2800" dirty="0" smtClean="0"/>
              <a:t>創建啟動 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腳本</a:t>
            </a:r>
            <a:br>
              <a:rPr lang="zh-TW" altLang="en-US" sz="2800" dirty="0" smtClean="0"/>
            </a:br>
            <a:r>
              <a:rPr lang="en-US" altLang="zh-TW" sz="2800" dirty="0" smtClean="0"/>
              <a:t>15-1 </a:t>
            </a:r>
            <a:r>
              <a:rPr lang="en-US" altLang="zh-TW" sz="2800" dirty="0" smtClean="0"/>
              <a:t>A.start.sh</a:t>
            </a:r>
            <a:br>
              <a:rPr lang="en-US" altLang="zh-TW" sz="2800" dirty="0" smtClean="0"/>
            </a:br>
            <a:r>
              <a:rPr lang="en-US" altLang="zh-TW" sz="2800" dirty="0" err="1"/>
              <a:t>sudo</a:t>
            </a:r>
            <a:r>
              <a:rPr lang="en-US" altLang="zh-TW" sz="2800" dirty="0"/>
              <a:t> vim start.sh</a:t>
            </a:r>
            <a:br>
              <a:rPr lang="en-US" altLang="zh-TW" sz="2800" dirty="0"/>
            </a:b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chmod</a:t>
            </a:r>
            <a:r>
              <a:rPr lang="en-US" altLang="zh-TW" sz="2800" dirty="0"/>
              <a:t> +x </a:t>
            </a:r>
            <a:r>
              <a:rPr lang="en-US" altLang="zh-TW" sz="2800" dirty="0" smtClean="0"/>
              <a:t>start.sh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-d --</a:t>
            </a:r>
            <a:r>
              <a:rPr lang="en-US" altLang="zh-TW" sz="2800" dirty="0" err="1" smtClean="0"/>
              <a:t>ini</a:t>
            </a:r>
            <a:r>
              <a:rPr lang="en-US" altLang="zh-TW" sz="2800" dirty="0" smtClean="0"/>
              <a:t>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/apps-enabled/uwsgi.ini</a:t>
            </a:r>
            <a:endParaRPr lang="zh-TW" altLang="en-US" sz="2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629" y="2214508"/>
            <a:ext cx="4362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8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6944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B.restart.sh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/>
              <a:t>sudo</a:t>
            </a:r>
            <a:r>
              <a:rPr lang="en-US" altLang="zh-TW" sz="2800" dirty="0"/>
              <a:t> vim </a:t>
            </a:r>
            <a:r>
              <a:rPr lang="en-US" altLang="zh-TW" sz="2800" dirty="0" smtClean="0"/>
              <a:t>restart.sh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chmod</a:t>
            </a:r>
            <a:r>
              <a:rPr lang="en-US" altLang="zh-TW" sz="2800" dirty="0"/>
              <a:t> +x </a:t>
            </a:r>
            <a:r>
              <a:rPr lang="en-US" altLang="zh-TW" sz="2800" dirty="0" smtClean="0"/>
              <a:t>restart.sh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pkill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-9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-d --</a:t>
            </a:r>
            <a:r>
              <a:rPr lang="en-US" altLang="zh-TW" sz="2800" dirty="0" err="1" smtClean="0"/>
              <a:t>ini</a:t>
            </a:r>
            <a:r>
              <a:rPr lang="en-US" altLang="zh-TW" sz="2800" dirty="0" smtClean="0"/>
              <a:t>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/apps-enabled/uwsgi.ini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85" y="2291255"/>
            <a:ext cx="4375375" cy="43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800" dirty="0" smtClean="0"/>
              <a:t> </a:t>
            </a:r>
            <a:r>
              <a:rPr lang="en-US" altLang="zh-TW" sz="2800" dirty="0" smtClean="0"/>
              <a:t>C.stop.sh</a:t>
            </a:r>
            <a:br>
              <a:rPr lang="en-US" altLang="zh-TW" sz="2800" dirty="0" smtClean="0"/>
            </a:br>
            <a:r>
              <a:rPr lang="en-US" altLang="zh-TW" sz="3100" dirty="0" err="1"/>
              <a:t>sudo</a:t>
            </a:r>
            <a:r>
              <a:rPr lang="en-US" altLang="zh-TW" sz="3100" dirty="0"/>
              <a:t> vim stop.sh</a:t>
            </a:r>
            <a:br>
              <a:rPr lang="en-US" altLang="zh-TW" sz="3100" dirty="0"/>
            </a:br>
            <a:r>
              <a:rPr lang="en-US" altLang="zh-TW" sz="3100" dirty="0" err="1"/>
              <a:t>sudo</a:t>
            </a:r>
            <a:r>
              <a:rPr lang="en-US" altLang="zh-TW" sz="3100" dirty="0"/>
              <a:t> </a:t>
            </a:r>
            <a:r>
              <a:rPr lang="en-US" altLang="zh-TW" sz="3100" dirty="0" err="1"/>
              <a:t>chmod</a:t>
            </a:r>
            <a:r>
              <a:rPr lang="en-US" altLang="zh-TW" sz="3100" dirty="0"/>
              <a:t> +x </a:t>
            </a:r>
            <a:r>
              <a:rPr lang="en-US" altLang="zh-TW" sz="3100" dirty="0" smtClean="0"/>
              <a:t>stop.sh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pkill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-9</a:t>
            </a:r>
            <a:endParaRPr lang="zh-TW" altLang="en-US" sz="28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255" y="1825625"/>
            <a:ext cx="235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7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16.</a:t>
            </a:r>
            <a:r>
              <a:rPr lang="zh-TW" altLang="en-US" sz="2800" dirty="0" smtClean="0"/>
              <a:t>啟動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 smtClean="0"/>
              <a:t>chmod</a:t>
            </a:r>
            <a:r>
              <a:rPr lang="en-US" altLang="zh-TW" sz="2800" dirty="0" smtClean="0"/>
              <a:t> +x start.sh</a:t>
            </a:r>
            <a:br>
              <a:rPr lang="en-US" altLang="zh-TW" sz="2800" dirty="0" smtClean="0"/>
            </a:br>
            <a:r>
              <a:rPr lang="en-US" altLang="zh-TW" sz="2800" dirty="0" smtClean="0"/>
              <a:t>./start.sh 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679" y="3113807"/>
            <a:ext cx="8058641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CTFd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03" y="1825625"/>
            <a:ext cx="8675193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41835" y="4675632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8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751" y="1825625"/>
            <a:ext cx="812249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11006" y="3508984"/>
            <a:ext cx="2669627" cy="1493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2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2.sudo apt install python3-pip </a:t>
            </a:r>
            <a:r>
              <a:rPr lang="en-US" altLang="zh-TW" sz="2800" dirty="0" err="1" smtClean="0"/>
              <a:t>mariadb</a:t>
            </a:r>
            <a:r>
              <a:rPr lang="en-US" altLang="zh-TW" sz="2800" dirty="0" smtClean="0"/>
              <a:t>-server </a:t>
            </a:r>
            <a:r>
              <a:rPr lang="en-US" altLang="zh-TW" sz="2800" dirty="0" err="1" smtClean="0"/>
              <a:t>libmariadbclient</a:t>
            </a:r>
            <a:r>
              <a:rPr lang="en-US" altLang="zh-TW" sz="2800" dirty="0" smtClean="0"/>
              <a:t>-dev </a:t>
            </a:r>
            <a:r>
              <a:rPr lang="en-US" altLang="zh-TW" sz="2800" dirty="0" err="1" smtClean="0"/>
              <a:t>nginx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redis</a:t>
            </a:r>
            <a:r>
              <a:rPr lang="en-US" altLang="zh-TW" sz="2800" dirty="0" smtClean="0"/>
              <a:t>-server unzip uwsgi-plugin-python3 </a:t>
            </a: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docker.io //</a:t>
            </a:r>
            <a:r>
              <a:rPr lang="zh-TW" altLang="en-US" sz="2800" dirty="0" smtClean="0"/>
              <a:t>安裝額外擴充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626" y="2045393"/>
            <a:ext cx="6756747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98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300" y="1187614"/>
            <a:ext cx="7410490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84331" y="2301765"/>
            <a:ext cx="5738648" cy="2659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3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222" y="620110"/>
            <a:ext cx="7829984" cy="53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5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125" y="830316"/>
            <a:ext cx="8250763" cy="51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7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367" y="672663"/>
            <a:ext cx="7605343" cy="52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50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215" y="809296"/>
            <a:ext cx="8102916" cy="5157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11159" y="809296"/>
            <a:ext cx="898634" cy="399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06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155" y="388882"/>
            <a:ext cx="8846593" cy="53151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90139" y="388882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2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948" y="756745"/>
            <a:ext cx="9302346" cy="51679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76097" y="5411357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88069" y="2636625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52194" y="4153810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2042" y="4498428"/>
            <a:ext cx="635875" cy="271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41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3.sudo pip3 install Flask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//</a:t>
            </a:r>
            <a:r>
              <a:rPr lang="zh-TW" altLang="en-US" sz="2800" dirty="0" smtClean="0"/>
              <a:t>安裝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擴充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5331372" cy="33274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3" y="1690688"/>
            <a:ext cx="5759127" cy="33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4.cd ~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 clone https://github.com/CTFd/CTFd.git //</a:t>
            </a:r>
            <a:r>
              <a:rPr lang="zh-TW" altLang="en-US" sz="2800" dirty="0" smtClean="0"/>
              <a:t>下載</a:t>
            </a:r>
            <a:r>
              <a:rPr lang="en-US" altLang="zh-TW" sz="2800" dirty="0" err="1" smtClean="0"/>
              <a:t>CTFd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51" y="3232904"/>
            <a:ext cx="5791498" cy="15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2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5.sudo vim ~/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/prepare.sh//</a:t>
            </a:r>
            <a:r>
              <a:rPr lang="zh-TW" altLang="en-US" sz="2800" dirty="0" smtClean="0"/>
              <a:t>編輯</a:t>
            </a:r>
            <a:r>
              <a:rPr lang="en-US" altLang="zh-TW" sz="2800" dirty="0" smtClean="0"/>
              <a:t>prepare.sh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53" y="2186151"/>
            <a:ext cx="5360672" cy="3174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42" y="2186151"/>
            <a:ext cx="5548224" cy="317412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633545" y="3247697"/>
            <a:ext cx="462455" cy="461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03042" y="2585544"/>
            <a:ext cx="371027" cy="283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352" y="2680138"/>
            <a:ext cx="429739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95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6.sudo </a:t>
            </a:r>
            <a:r>
              <a:rPr lang="en-US" altLang="zh-TW" sz="2800" dirty="0" err="1" smtClean="0"/>
              <a:t>sh</a:t>
            </a:r>
            <a:r>
              <a:rPr lang="en-US" altLang="zh-TW" sz="2800" dirty="0" smtClean="0"/>
              <a:t> ~/CTFd/prepare.sh //</a:t>
            </a:r>
            <a:r>
              <a:rPr lang="zh-TW" altLang="en-US" sz="2800" dirty="0" smtClean="0"/>
              <a:t>執行</a:t>
            </a:r>
            <a:r>
              <a:rPr lang="en-US" altLang="zh-TW" sz="2800" dirty="0" smtClean="0"/>
              <a:t>prepare.sh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2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7</a:t>
            </a:r>
            <a:r>
              <a:rPr lang="en-US" altLang="zh-TW" sz="2800" dirty="0" smtClean="0"/>
              <a:t>.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redis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redis.conf</a:t>
            </a:r>
            <a:r>
              <a:rPr lang="en-US" altLang="zh-TW" sz="2800" dirty="0" smtClean="0"/>
              <a:t> //</a:t>
            </a:r>
            <a:r>
              <a:rPr lang="zh-TW" altLang="en-US" sz="2800" dirty="0" smtClean="0"/>
              <a:t>編輯</a:t>
            </a:r>
            <a:r>
              <a:rPr lang="en-US" altLang="zh-TW" sz="2800" dirty="0" err="1" smtClean="0"/>
              <a:t>redis.conf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427" y="2091559"/>
            <a:ext cx="5656095" cy="318333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108028" y="3405352"/>
            <a:ext cx="567558" cy="47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8" y="2091559"/>
            <a:ext cx="4670769" cy="31833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3418" y="3530823"/>
            <a:ext cx="860168" cy="347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12699" y="3231605"/>
            <a:ext cx="1481480" cy="39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mariadb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8-1sudo </a:t>
            </a:r>
            <a:r>
              <a:rPr lang="en-US" altLang="zh-TW" sz="3100" dirty="0" err="1" smtClean="0"/>
              <a:t>mysql</a:t>
            </a:r>
            <a:r>
              <a:rPr lang="en-US" altLang="zh-TW" sz="3100" dirty="0" smtClean="0"/>
              <a:t> -u root -p //</a:t>
            </a:r>
            <a:r>
              <a:rPr lang="zh-TW" altLang="en-US" sz="3100" dirty="0" smtClean="0"/>
              <a:t>管理員登入</a:t>
            </a:r>
            <a:r>
              <a:rPr lang="en-US" altLang="zh-TW" sz="3100" dirty="0" err="1" smtClean="0"/>
              <a:t>mariadb</a:t>
            </a:r>
            <a:endParaRPr lang="zh-TW" altLang="en-US" sz="31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596" y="2786647"/>
            <a:ext cx="7840807" cy="21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6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387</Words>
  <Application>Microsoft Office PowerPoint</Application>
  <PresentationFormat>寬螢幕</PresentationFormat>
  <Paragraphs>91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Office 佈景主題</vt:lpstr>
      <vt:lpstr>CTFd圖</vt:lpstr>
      <vt:lpstr>1.sudo apt update &amp;&amp; sudo apt dist-upgrade //更新、升級</vt:lpstr>
      <vt:lpstr>2.sudo apt install python3-pip mariadb-server libmariadbclient-dev nginx uwsgi redis-server unzip uwsgi-plugin-python3 docker docker.io //安裝額外擴充</vt:lpstr>
      <vt:lpstr>3.sudo pip3 install Flask uwsgi //安裝Python擴充</vt:lpstr>
      <vt:lpstr>4.cd ~ git clone https://github.com/CTFd/CTFd.git //下載CTFd</vt:lpstr>
      <vt:lpstr>5.sudo vim ~/CTFd/prepare.sh//編輯prepare.sh</vt:lpstr>
      <vt:lpstr>6.sudo sh ~/CTFd/prepare.sh //執行prepare.sh</vt:lpstr>
      <vt:lpstr>7. sudo vim /etc/redis/redis.conf //編輯redis.conf</vt:lpstr>
      <vt:lpstr>8.設定mariadb 8-1sudo mysql -u root -p //管理員登入mariadb</vt:lpstr>
      <vt:lpstr>8-2 SET character_set_server = 'latin1';      SET character_set_results = 'utf8';     SET character_set_filesystem = 'binary';      SET character_set_database = 'latin1';      SET character_set_connection = 'utf8';      SET character_set_client = 'utf8';   // 設定character</vt:lpstr>
      <vt:lpstr>8-3 SHOW VARIABLES LIKE 'character\_set\_%'; //確認設定</vt:lpstr>
      <vt:lpstr>8-4 create database CtfdDataBase;//創建資料庫</vt:lpstr>
      <vt:lpstr>8-5 CREATE USER 'ctfduser'@'%' IDENTIFIED BY 'PASSWORD';//建立使用者</vt:lpstr>
      <vt:lpstr>8-6 GRANT ALL PRIVILEGES ON *.* TO 'ctfduser'@'%' IDENTIFIED BY 'PASSWORD';//給予權限</vt:lpstr>
      <vt:lpstr>8-7 FLUSH PRIVILEGES; //刷新授權</vt:lpstr>
      <vt:lpstr>8-8 quit //登出</vt:lpstr>
      <vt:lpstr>9-1 sudo vim ~/CTFd/CTFd/config.py //編輯config.py 9-2 DATABASE_URL = 'mysql+pymysql://MariaDB_User:MariaDB_Password@localhost:3306/ctfd' REDIS_URL = 'redis://127.0.0.1:6379' //變更DATABASE_URL &amp; REDIS_URL 數值</vt:lpstr>
      <vt:lpstr>10.將CTFd路徑添加到python sys.path並註釋一些代碼 10-1 sudo vim ~/CTFd/wsgi.py //編輯wsgi.py 10-2 sys.path.insert(0, '/home/ksu/CTFd')//添加內容並註釋一些代碼</vt:lpstr>
      <vt:lpstr>11.變更uwsgi設定 11-1 sudo vim /etc/uwsgi/apps-available/uwsgi.ini //編輯uwsgi.ini</vt:lpstr>
      <vt:lpstr>12.sudo ln -s /etc/uwsgi/apps-available/uwsgi.ini /etc/uwsgi/apps-enabled/uwsgi.ini //連接uwsgi</vt:lpstr>
      <vt:lpstr>13.sudo chown -R www-data:www-data ~/CTFd/ //更改CTFd目錄授權</vt:lpstr>
      <vt:lpstr>14.變更nginx設定 14-1 sudo rm /etc/nginx/sites-available/default刪除defalt設定</vt:lpstr>
      <vt:lpstr>14-2 sudo vim /etc/nginx/sites-available/default創建並編輯新的defalt設定</vt:lpstr>
      <vt:lpstr>15.創建啟動 CTFd 腳本 15-1 A.start.sh sudo vim start.sh sudo chmod +x start.sh sudo uwsgi -d --ini /etc/uwsgi/apps-enabled/uwsgi.ini</vt:lpstr>
      <vt:lpstr>B.restart.sh sudo vim restart.sh sudo chmod +x restart.sh sudo pkill uwsgi -9 sudo uwsgi -d --ini /etc/uwsgi/apps-enabled/uwsgi.ini</vt:lpstr>
      <vt:lpstr> C.stop.sh sudo vim stop.sh sudo chmod +x stop.sh sudo pkill uwsgi -9</vt:lpstr>
      <vt:lpstr>16.啟動CTFd chmod +x start.sh ./start.sh </vt:lpstr>
      <vt:lpstr>CTFd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CTFd</dc:title>
  <dc:creator>詹弘翌</dc:creator>
  <cp:lastModifiedBy>詹弘翌</cp:lastModifiedBy>
  <cp:revision>20</cp:revision>
  <dcterms:created xsi:type="dcterms:W3CDTF">2021-12-31T10:01:31Z</dcterms:created>
  <dcterms:modified xsi:type="dcterms:W3CDTF">2021-12-31T21:12:33Z</dcterms:modified>
</cp:coreProperties>
</file>