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0FA0-5E21-4181-93DF-7E9517FC71B1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6037-89AD-4838-93B4-EC05C5407E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2323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0FA0-5E21-4181-93DF-7E9517FC71B1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6037-89AD-4838-93B4-EC05C5407E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2380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0FA0-5E21-4181-93DF-7E9517FC71B1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6037-89AD-4838-93B4-EC05C5407E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031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0FA0-5E21-4181-93DF-7E9517FC71B1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6037-89AD-4838-93B4-EC05C5407E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3628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0FA0-5E21-4181-93DF-7E9517FC71B1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6037-89AD-4838-93B4-EC05C5407E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521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0FA0-5E21-4181-93DF-7E9517FC71B1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6037-89AD-4838-93B4-EC05C5407E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2937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0FA0-5E21-4181-93DF-7E9517FC71B1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6037-89AD-4838-93B4-EC05C5407E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574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0FA0-5E21-4181-93DF-7E9517FC71B1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6037-89AD-4838-93B4-EC05C5407E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6873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0FA0-5E21-4181-93DF-7E9517FC71B1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6037-89AD-4838-93B4-EC05C5407E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1303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0FA0-5E21-4181-93DF-7E9517FC71B1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6037-89AD-4838-93B4-EC05C5407E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907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0FA0-5E21-4181-93DF-7E9517FC71B1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6037-89AD-4838-93B4-EC05C5407E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4813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30FA0-5E21-4181-93DF-7E9517FC71B1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56037-89AD-4838-93B4-EC05C5407E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6974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AWS</a:t>
            </a:r>
            <a:r>
              <a:rPr lang="zh-TW" altLang="en-US" smtClean="0"/>
              <a:t>建立虛擬伺服器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5645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7780" y="317991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點選</a:t>
            </a:r>
            <a:r>
              <a:rPr lang="en-US" altLang="zh-TW" dirty="0" smtClean="0"/>
              <a:t>add Rule </a:t>
            </a:r>
            <a:r>
              <a:rPr lang="zh-TW" altLang="en-US" dirty="0" smtClean="0"/>
              <a:t>新增</a:t>
            </a:r>
            <a:r>
              <a:rPr lang="en-US" altLang="zh-TW" dirty="0" smtClean="0"/>
              <a:t>HTTP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40784"/>
            <a:ext cx="10294760" cy="4351338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0017894" y="5674936"/>
            <a:ext cx="1210559" cy="41718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838200" y="4100658"/>
            <a:ext cx="679515" cy="35821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6447935" y="3601038"/>
            <a:ext cx="754143" cy="30598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885946" y="3824319"/>
            <a:ext cx="858013" cy="27634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3367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788" y="1759638"/>
            <a:ext cx="10245665" cy="4351338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0633435" y="5674936"/>
            <a:ext cx="595018" cy="43604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522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要打勾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8388" y="2356559"/>
            <a:ext cx="5315223" cy="3289469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3667028" y="4581425"/>
            <a:ext cx="424206" cy="37947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6372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0908" y="1825625"/>
            <a:ext cx="9310183" cy="4351338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9888719" y="5797484"/>
            <a:ext cx="862372" cy="37947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19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967" y="1825625"/>
            <a:ext cx="9620066" cy="4351338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2733773" y="2931736"/>
            <a:ext cx="8078771" cy="37947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424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SSH</a:t>
            </a:r>
            <a:r>
              <a:rPr lang="zh-TW" altLang="en-US" dirty="0" smtClean="0"/>
              <a:t>連線位置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5536" y="1825625"/>
            <a:ext cx="9580927" cy="4351338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5486401" y="2799761"/>
            <a:ext cx="1206629" cy="37947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497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連線成功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8619" y="1825625"/>
            <a:ext cx="77947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839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4609"/>
            <a:ext cx="10515600" cy="1719738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838200" y="3421930"/>
            <a:ext cx="538113" cy="45248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7819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9409" y="1825625"/>
            <a:ext cx="8273182" cy="4351338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2610438" y="4845377"/>
            <a:ext cx="792637" cy="94268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141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打上</a:t>
            </a:r>
            <a:r>
              <a:rPr lang="en-US" altLang="zh-TW" dirty="0" smtClean="0"/>
              <a:t>Red Hat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245" y="1690688"/>
            <a:ext cx="8698119" cy="4351338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573489" y="3016251"/>
            <a:ext cx="8560325" cy="47134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3968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81056"/>
            <a:ext cx="10515600" cy="2240475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2393621" y="3591612"/>
            <a:ext cx="792637" cy="67873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3803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0036" y="1759637"/>
            <a:ext cx="9591928" cy="4351338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9331749" y="5693789"/>
            <a:ext cx="1560215" cy="41718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833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6161" y="1825625"/>
            <a:ext cx="9499678" cy="4351338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9888718" y="5759777"/>
            <a:ext cx="1003246" cy="41718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472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免費最</a:t>
            </a:r>
            <a:r>
              <a:rPr lang="zh-TW" altLang="en-US" dirty="0" smtClean="0"/>
              <a:t>大</a:t>
            </a:r>
            <a:r>
              <a:rPr lang="en-US" altLang="zh-TW" dirty="0" smtClean="0"/>
              <a:t>30GB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2678" y="1825625"/>
            <a:ext cx="10206644" cy="4351338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0331776" y="5759777"/>
            <a:ext cx="867545" cy="41718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4232636" y="3205114"/>
            <a:ext cx="744716" cy="37947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694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5094" y="1825625"/>
            <a:ext cx="10298706" cy="4351338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9766170" y="5759777"/>
            <a:ext cx="1587630" cy="41718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41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37</Words>
  <Application>Microsoft Office PowerPoint</Application>
  <PresentationFormat>寬螢幕</PresentationFormat>
  <Paragraphs>7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新細明體</vt:lpstr>
      <vt:lpstr>Arial</vt:lpstr>
      <vt:lpstr>Calibri</vt:lpstr>
      <vt:lpstr>Calibri Light</vt:lpstr>
      <vt:lpstr>Office 佈景主題</vt:lpstr>
      <vt:lpstr>在AWS建立虛擬伺服器</vt:lpstr>
      <vt:lpstr>PowerPoint 簡報</vt:lpstr>
      <vt:lpstr>PowerPoint 簡報</vt:lpstr>
      <vt:lpstr>打上Red Hat</vt:lpstr>
      <vt:lpstr>PowerPoint 簡報</vt:lpstr>
      <vt:lpstr>PowerPoint 簡報</vt:lpstr>
      <vt:lpstr>PowerPoint 簡報</vt:lpstr>
      <vt:lpstr>免費最大30GB</vt:lpstr>
      <vt:lpstr>PowerPoint 簡報</vt:lpstr>
      <vt:lpstr>點選add Rule 新增HTTP</vt:lpstr>
      <vt:lpstr>PowerPoint 簡報</vt:lpstr>
      <vt:lpstr>要打勾</vt:lpstr>
      <vt:lpstr>PowerPoint 簡報</vt:lpstr>
      <vt:lpstr>PowerPoint 簡報</vt:lpstr>
      <vt:lpstr>SSH連線位置</vt:lpstr>
      <vt:lpstr>連線成功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詹弘翌</dc:creator>
  <cp:lastModifiedBy>詹弘翌</cp:lastModifiedBy>
  <cp:revision>9</cp:revision>
  <dcterms:created xsi:type="dcterms:W3CDTF">2021-12-19T13:48:00Z</dcterms:created>
  <dcterms:modified xsi:type="dcterms:W3CDTF">2021-12-19T19:17:20Z</dcterms:modified>
</cp:coreProperties>
</file>