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AF3D6-FFFC-40EF-8C00-5F2F439D3911}" type="datetimeFigureOut">
              <a:rPr lang="zh-TW" altLang="en-US" smtClean="0"/>
              <a:t>2021/9/15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C4DE-4A35-4DD1-AECE-6952BA20D0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559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AF3D6-FFFC-40EF-8C00-5F2F439D3911}" type="datetimeFigureOut">
              <a:rPr lang="zh-TW" altLang="en-US" smtClean="0"/>
              <a:t>2021/9/15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C4DE-4A35-4DD1-AECE-6952BA20D0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52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AF3D6-FFFC-40EF-8C00-5F2F439D3911}" type="datetimeFigureOut">
              <a:rPr lang="zh-TW" altLang="en-US" smtClean="0"/>
              <a:t>2021/9/15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C4DE-4A35-4DD1-AECE-6952BA20D0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483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AF3D6-FFFC-40EF-8C00-5F2F439D3911}" type="datetimeFigureOut">
              <a:rPr lang="zh-TW" altLang="en-US" smtClean="0"/>
              <a:t>2021/9/15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C4DE-4A35-4DD1-AECE-6952BA20D0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1124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AF3D6-FFFC-40EF-8C00-5F2F439D3911}" type="datetimeFigureOut">
              <a:rPr lang="zh-TW" altLang="en-US" smtClean="0"/>
              <a:t>2021/9/15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C4DE-4A35-4DD1-AECE-6952BA20D0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5986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AF3D6-FFFC-40EF-8C00-5F2F439D3911}" type="datetimeFigureOut">
              <a:rPr lang="zh-TW" altLang="en-US" smtClean="0"/>
              <a:t>2021/9/15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C4DE-4A35-4DD1-AECE-6952BA20D0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9317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AF3D6-FFFC-40EF-8C00-5F2F439D3911}" type="datetimeFigureOut">
              <a:rPr lang="zh-TW" altLang="en-US" smtClean="0"/>
              <a:t>2021/9/15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C4DE-4A35-4DD1-AECE-6952BA20D0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5524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AF3D6-FFFC-40EF-8C00-5F2F439D3911}" type="datetimeFigureOut">
              <a:rPr lang="zh-TW" altLang="en-US" smtClean="0"/>
              <a:t>2021/9/15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C4DE-4A35-4DD1-AECE-6952BA20D0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2684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AF3D6-FFFC-40EF-8C00-5F2F439D3911}" type="datetimeFigureOut">
              <a:rPr lang="zh-TW" altLang="en-US" smtClean="0"/>
              <a:t>2021/9/15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C4DE-4A35-4DD1-AECE-6952BA20D0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9990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AF3D6-FFFC-40EF-8C00-5F2F439D3911}" type="datetimeFigureOut">
              <a:rPr lang="zh-TW" altLang="en-US" smtClean="0"/>
              <a:t>2021/9/15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C4DE-4A35-4DD1-AECE-6952BA20D0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9476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AF3D6-FFFC-40EF-8C00-5F2F439D3911}" type="datetimeFigureOut">
              <a:rPr lang="zh-TW" altLang="en-US" smtClean="0"/>
              <a:t>2021/9/15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C4DE-4A35-4DD1-AECE-6952BA20D0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2119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AF3D6-FFFC-40EF-8C00-5F2F439D3911}" type="datetimeFigureOut">
              <a:rPr lang="zh-TW" altLang="en-US" smtClean="0"/>
              <a:t>2021/9/15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2C4DE-4A35-4DD1-AECE-6952BA20D0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5669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10920" y="2590801"/>
            <a:ext cx="10515600" cy="1426528"/>
          </a:xfrm>
        </p:spPr>
        <p:txBody>
          <a:bodyPr>
            <a:noAutofit/>
          </a:bodyPr>
          <a:lstStyle/>
          <a:p>
            <a:pPr algn="ctr"/>
            <a:r>
              <a:rPr lang="en-US" altLang="zh-TW" sz="9600" dirty="0" smtClean="0"/>
              <a:t>20210915</a:t>
            </a:r>
            <a:endParaRPr lang="zh-TW" altLang="en-US" sz="9600" dirty="0"/>
          </a:p>
        </p:txBody>
      </p:sp>
    </p:spTree>
    <p:extLst>
      <p:ext uri="{BB962C8B-B14F-4D97-AF65-F5344CB8AC3E}">
        <p14:creationId xmlns:p14="http://schemas.microsoft.com/office/powerpoint/2010/main" val="1260540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6744" y="1223766"/>
            <a:ext cx="3439005" cy="4258269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5029200" y="1886989"/>
            <a:ext cx="1313410" cy="299258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8172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4606" y="2160504"/>
            <a:ext cx="9002381" cy="1819529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5261956" y="3483033"/>
            <a:ext cx="4472248" cy="432262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3308465" y="2294313"/>
            <a:ext cx="1596044" cy="374072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5261956" y="3980033"/>
            <a:ext cx="3168535" cy="823595"/>
          </a:xfrm>
        </p:spPr>
        <p:txBody>
          <a:bodyPr>
            <a:normAutofit/>
          </a:bodyPr>
          <a:lstStyle/>
          <a:p>
            <a:r>
              <a:rPr lang="zh-TW" altLang="en-US" sz="2000" dirty="0"/>
              <a:t>照</a:t>
            </a:r>
            <a:r>
              <a:rPr lang="en-US" altLang="zh-TW" sz="2000" dirty="0" err="1" smtClean="0"/>
              <a:t>HappyPythonDay</a:t>
            </a:r>
            <a:r>
              <a:rPr lang="zh-TW" altLang="en-US" sz="2000" dirty="0" smtClean="0"/>
              <a:t>順序點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15365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1062" y="1660673"/>
            <a:ext cx="5449060" cy="3467584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2219498" y="1662545"/>
            <a:ext cx="3483033" cy="573579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5912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4809" y="2588824"/>
            <a:ext cx="4143953" cy="1228896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3316778" y="3391593"/>
            <a:ext cx="2019993" cy="290945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5531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2922" y="1235421"/>
            <a:ext cx="3756701" cy="4351338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3175462" y="1263535"/>
            <a:ext cx="1197033" cy="282632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3283527" y="4339244"/>
            <a:ext cx="573578" cy="241069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3283527" y="4026131"/>
            <a:ext cx="1088968" cy="241069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3283527" y="3628506"/>
            <a:ext cx="1088968" cy="241069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4740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0546" y="2500897"/>
            <a:ext cx="8830907" cy="3000794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1920240" y="3167149"/>
            <a:ext cx="1662545" cy="332509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8077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945" y="2741175"/>
            <a:ext cx="10515600" cy="1755468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5503025" y="3286400"/>
            <a:ext cx="1197033" cy="332509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4691841" y="1737360"/>
            <a:ext cx="2819400" cy="598517"/>
          </a:xfrm>
        </p:spPr>
        <p:txBody>
          <a:bodyPr>
            <a:normAutofit/>
          </a:bodyPr>
          <a:lstStyle/>
          <a:p>
            <a:r>
              <a:rPr lang="zh-TW" altLang="en-US" sz="2000" dirty="0" smtClean="0"/>
              <a:t>點擊會跳回</a:t>
            </a:r>
            <a:r>
              <a:rPr lang="en-US" altLang="zh-TW" sz="2000" dirty="0" smtClean="0"/>
              <a:t>Google </a:t>
            </a:r>
            <a:r>
              <a:rPr lang="en-US" altLang="zh-TW" sz="2000" dirty="0" err="1" smtClean="0"/>
              <a:t>Colab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14099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3901" y="1418600"/>
            <a:ext cx="7840169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7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846" y="137744"/>
            <a:ext cx="6911508" cy="5972278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3911600" y="2747963"/>
            <a:ext cx="1584960" cy="228918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4226560" y="4912043"/>
            <a:ext cx="1584960" cy="228918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8006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5576" y="1256665"/>
            <a:ext cx="3825168" cy="4351338"/>
          </a:xfrm>
          <a:prstGeom prst="rect">
            <a:avLst/>
          </a:prstGeom>
          <a:noFill/>
        </p:spPr>
      </p:pic>
      <p:sp>
        <p:nvSpPr>
          <p:cNvPr id="8" name="圓角矩形 7"/>
          <p:cNvSpPr/>
          <p:nvPr/>
        </p:nvSpPr>
        <p:spPr>
          <a:xfrm>
            <a:off x="4846320" y="1930400"/>
            <a:ext cx="751840" cy="17272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4899624" y="2543175"/>
            <a:ext cx="1838960" cy="23368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4899624" y="4297680"/>
            <a:ext cx="1216696" cy="28448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圓角矩形 10"/>
          <p:cNvSpPr/>
          <p:nvPr/>
        </p:nvSpPr>
        <p:spPr>
          <a:xfrm>
            <a:off x="4899624" y="5008720"/>
            <a:ext cx="810296" cy="213519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7519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0472" y="2835441"/>
            <a:ext cx="2191056" cy="2381582"/>
          </a:xfrm>
          <a:prstGeom prst="rect">
            <a:avLst/>
          </a:prstGeom>
        </p:spPr>
      </p:pic>
      <p:sp>
        <p:nvSpPr>
          <p:cNvPr id="8" name="圓角矩形 7"/>
          <p:cNvSpPr/>
          <p:nvPr/>
        </p:nvSpPr>
        <p:spPr>
          <a:xfrm>
            <a:off x="5000472" y="3000375"/>
            <a:ext cx="1838960" cy="30809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5000472" y="4380287"/>
            <a:ext cx="1838960" cy="299777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2570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970116" y="556954"/>
            <a:ext cx="3722716" cy="41563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altLang="en-US" sz="2000" dirty="0" smtClean="0"/>
              <a:t>需要的東西，打字搜尋及可查到</a:t>
            </a:r>
            <a:endParaRPr lang="zh-TW" altLang="en-US" sz="20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629" y="1401269"/>
            <a:ext cx="3277057" cy="447737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0116" y="2153330"/>
            <a:ext cx="5227933" cy="4507522"/>
          </a:xfrm>
          <a:prstGeom prst="rect">
            <a:avLst/>
          </a:prstGeom>
        </p:spPr>
      </p:pic>
      <p:sp>
        <p:nvSpPr>
          <p:cNvPr id="12" name="圓角矩形 11"/>
          <p:cNvSpPr/>
          <p:nvPr/>
        </p:nvSpPr>
        <p:spPr>
          <a:xfrm>
            <a:off x="2051629" y="6320031"/>
            <a:ext cx="773084" cy="340821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7910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內容版面配置區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5564" y="753283"/>
            <a:ext cx="4696682" cy="4351338"/>
          </a:xfrm>
          <a:prstGeom prst="rect">
            <a:avLst/>
          </a:prstGeom>
        </p:spPr>
      </p:pic>
      <p:sp>
        <p:nvSpPr>
          <p:cNvPr id="11" name="圓角矩形 10"/>
          <p:cNvSpPr/>
          <p:nvPr/>
        </p:nvSpPr>
        <p:spPr>
          <a:xfrm>
            <a:off x="3749040" y="2128058"/>
            <a:ext cx="3167149" cy="324197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3360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2496" y="1069167"/>
            <a:ext cx="469195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740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2058" y="645218"/>
            <a:ext cx="6097666" cy="5702447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2502131" y="4330931"/>
            <a:ext cx="3374967" cy="340821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3757353" y="1895302"/>
            <a:ext cx="947651" cy="340822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3757353" y="423949"/>
            <a:ext cx="1791111" cy="606829"/>
          </a:xfrm>
        </p:spPr>
        <p:txBody>
          <a:bodyPr>
            <a:normAutofit/>
          </a:bodyPr>
          <a:lstStyle/>
          <a:p>
            <a:r>
              <a:rPr lang="en-US" altLang="zh-TW" sz="1400" b="1" dirty="0" smtClean="0"/>
              <a:t>CS</a:t>
            </a:r>
            <a:r>
              <a:rPr lang="zh-TW" altLang="en-US" sz="1400" b="1" dirty="0" smtClean="0"/>
              <a:t>為資訊科技概論</a:t>
            </a:r>
            <a:endParaRPr lang="zh-TW" altLang="en-US" sz="1400" b="1" dirty="0"/>
          </a:p>
        </p:txBody>
      </p:sp>
      <p:sp>
        <p:nvSpPr>
          <p:cNvPr id="10" name="圓角矩形 9"/>
          <p:cNvSpPr/>
          <p:nvPr/>
        </p:nvSpPr>
        <p:spPr>
          <a:xfrm>
            <a:off x="2443942" y="3125585"/>
            <a:ext cx="4455622" cy="37085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0289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4258" y="991192"/>
            <a:ext cx="2857899" cy="4124901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3123654" y="4064924"/>
            <a:ext cx="1862051" cy="332509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1772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26</Words>
  <Application>Microsoft Office PowerPoint</Application>
  <PresentationFormat>寬螢幕</PresentationFormat>
  <Paragraphs>5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2" baseType="lpstr">
      <vt:lpstr>新細明體</vt:lpstr>
      <vt:lpstr>Arial</vt:lpstr>
      <vt:lpstr>Calibri</vt:lpstr>
      <vt:lpstr>Calibri Light</vt:lpstr>
      <vt:lpstr>Office 佈景主題</vt:lpstr>
      <vt:lpstr>20210915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CS為資訊科技概論</vt:lpstr>
      <vt:lpstr>PowerPoint 簡報</vt:lpstr>
      <vt:lpstr>PowerPoint 簡報</vt:lpstr>
      <vt:lpstr>照HappyPythonDay順序點</vt:lpstr>
      <vt:lpstr>PowerPoint 簡報</vt:lpstr>
      <vt:lpstr>PowerPoint 簡報</vt:lpstr>
      <vt:lpstr>PowerPoint 簡報</vt:lpstr>
      <vt:lpstr>PowerPoint 簡報</vt:lpstr>
      <vt:lpstr>點擊會跳回Google Colab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KuLo</dc:creator>
  <cp:lastModifiedBy>KuLo</cp:lastModifiedBy>
  <cp:revision>12</cp:revision>
  <dcterms:created xsi:type="dcterms:W3CDTF">2021-09-15T01:44:31Z</dcterms:created>
  <dcterms:modified xsi:type="dcterms:W3CDTF">2021-09-15T09:24:05Z</dcterms:modified>
</cp:coreProperties>
</file>