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74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24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67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01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81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72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B581-738C-4821-B832-59C52A69134F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0FEB-EC74-473D-8783-110C5CF39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7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GCP</a:t>
            </a:r>
            <a:r>
              <a:rPr lang="zh-TW" altLang="en-US" dirty="0" smtClean="0"/>
              <a:t>上建立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63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844" y="1825625"/>
            <a:ext cx="7948311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825765" y="4308049"/>
            <a:ext cx="471340" cy="3299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7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967" y="1853905"/>
            <a:ext cx="5358702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805394" y="3733014"/>
            <a:ext cx="518474" cy="4615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24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881" y="1825625"/>
            <a:ext cx="7584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9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665" y="2163460"/>
            <a:ext cx="5232669" cy="360063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67926" y="5302566"/>
            <a:ext cx="518474" cy="4615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69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221" y="1825625"/>
            <a:ext cx="7637557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577524" y="5646655"/>
            <a:ext cx="2718063" cy="4615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98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寬螢幕</PresentationFormat>
  <Paragraphs>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在GCP上建立K8S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詹弘翌</dc:creator>
  <cp:lastModifiedBy>詹弘翌</cp:lastModifiedBy>
  <cp:revision>3</cp:revision>
  <dcterms:created xsi:type="dcterms:W3CDTF">2022-01-16T15:21:59Z</dcterms:created>
  <dcterms:modified xsi:type="dcterms:W3CDTF">2022-01-16T15:34:21Z</dcterms:modified>
</cp:coreProperties>
</file>