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C89F-D30F-BCF6-E9DC-F1F65243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F98C4-3B59-0F19-31A4-7DB7D9F86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4DBA-2040-8C7E-C485-1FC9C4B5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D50D-30AF-03FC-9B5F-0E53B907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ABD2-347C-A12E-7486-64BC556A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177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007B-EBCD-7AA3-57B2-A064082C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01AA-F347-77E5-174F-B726CE96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B5D31-637F-A77D-F917-E525410A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DD35-DD18-C680-6D1B-63685797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7620-000A-B564-CC7D-F9A92636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672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0777A-0647-F17F-93D0-F79C25F2F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C5960-68EE-51B7-A88B-59BBCF190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609C-DA23-9D6D-8415-315D9016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ADD6-3439-9C95-99EC-E7498E34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AAD3-0980-4BE0-E310-CD5C191A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631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370D-B2FD-2B67-6D25-B8A823BB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52CF-2037-6EAC-9439-F5A521AD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68F3-2E05-D360-4246-95B367EF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03C84-2A3E-E8CB-3E4E-9B501AC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A3B-CF53-7B5A-06E8-6551112A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11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B3EC-FD3C-4D5A-7B0E-0443E386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D57D-7A8A-F551-729F-D1E30F79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92E3-616D-201F-5F8F-966E541B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0AC8-2BF7-3567-F4AE-8B98C442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9980-4522-4BD7-61F2-CAB8B880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791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F25B-A910-CE0A-D0B2-88257701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9BA-C23A-1892-6F1B-192B8CE82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C8393-F8C0-8AB0-AEC1-852332513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D791-B359-2BBE-12B9-AEF0030F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9ECFB-25CC-8752-0DB9-BDD61E0F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BD5EA-BE28-61C8-5507-C9669638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28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5A70-CFAB-B356-BFAD-B1E92854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D5F4-F41A-999E-3A7B-59739BEA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4D8DE-BC3D-16B0-550B-06AFB0C22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D2DF3-2386-FE6E-0BD5-80452A95C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BAA0C-4852-F930-E41E-5BB804E72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85E39-B7BB-6E03-AC9C-34EEE53A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FC39C-3B07-2662-5319-7377AF94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0C0B9-1DE6-470F-CF04-0BFC0602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749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7A69-F012-57CC-F306-883436D3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58CD9-CFAB-14FF-F889-46687802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92C2A-FCF6-5202-CF80-1E3A4D74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3AF19-2639-0FFE-AEDC-B9B28084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490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65603-1F5C-E95A-1800-A8E4DA17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E388D-1DA6-3C1E-2ACC-A11BADB6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204A1-2CC5-01A3-43A4-CDFCCF8A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276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0A4E-9EAE-C79A-0650-1CE39A56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3BA4-27A5-D66D-EF7F-E7342BC8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BF03-2B2C-E9C2-F93D-FEB03FDB3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47D40-3AAA-8430-462D-B1CA5C3D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DE956-7CC5-94C2-8A4F-CFA44CB0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5C95-FEDE-96D9-FCD6-20BAE521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497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19D4-4836-7EA9-E025-AD613430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1AF40-5626-1C42-CDDB-6EEE7C461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58908-633D-E048-0A14-320A8C94E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07F78-CFDA-6A97-B73E-7B495AEF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FB0A-5F29-3927-F323-5517B990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DA29-38B4-36CF-5BCD-2280280A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056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pexels.com/photo/water-blue-ocean-dark-blue-37487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4B1BC-D404-DFB5-744F-4602E729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C9FC-AD20-5631-7EC7-3096BCB8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D8AE-DF0A-3A4C-C717-609A0DB5C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D8D0-D6C4-4600-AB52-886BF8D45D75}" type="datetimeFigureOut">
              <a:rPr lang="en-NZ" smtClean="0"/>
              <a:t>7/10/2023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71147-E3F4-6DD4-EA0D-70FA2C437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251F-45F2-FE70-74DF-4EF8D2B4E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40E4-589C-4DEA-B43E-684CF0A2A8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733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7425-143B-97FC-B999-EF1CDBC64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Battleship AI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A8CBD-1A5A-679E-D4FE-41AA9775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Finn Boyle, 18034590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4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1E99-E689-D32B-354C-6077BAE9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Problem Definition and Motivation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2234-BF90-6643-9478-46E3E7D3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What?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 am looking to improve upon previous computerised Battleship games by creating an AI that can improve its targeting after every game.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Why?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Creating a Battleship game is not something I have done before, and it seemed like it would be a good test of my skills.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Many of the Battleship AIs in my research work by determining targeting based on the current game only.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I think a constantly learning AI would provide a better opponent.</a:t>
            </a:r>
          </a:p>
          <a:p>
            <a:pPr marL="457200" lvl="1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3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1E99-E689-D32B-354C-6077BAE9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Methodology/Implementation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2234-BF90-6643-9478-46E3E7D3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</a:rPr>
              <a:t>Game board and logic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</a:rPr>
              <a:t>Feature testing (No AI)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</a:rPr>
              <a:t>Basic AI implementation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Shoot next to recorded hits, find patterns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Checkerboard pattern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Else, random firing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Basic AI testing</a:t>
            </a:r>
            <a:endParaRPr lang="en-A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3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67DA-A218-4344-9EB5-0444DCF2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Methodology/Implementation, cont.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7076-BD2A-20CD-DE95-AAC88A8B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NZ" dirty="0">
                <a:solidFill>
                  <a:schemeClr val="bg1"/>
                </a:solidFill>
              </a:rPr>
              <a:t>Advanced AI implementation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Updating and retrieving historical game data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Weighting historical game data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Certainty requirement catches outliers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Predicting where players will have placed their ships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NZ" dirty="0">
                <a:solidFill>
                  <a:schemeClr val="bg1"/>
                </a:solidFill>
              </a:rPr>
              <a:t>Advanced AI testing</a:t>
            </a:r>
            <a:endParaRPr lang="en-AU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A2E8C-EA97-A952-FDBE-58765F0A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004" y="494507"/>
            <a:ext cx="2573207" cy="2065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49EB3-BEE5-7285-EFFB-BEF1FEB5C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004" y="2616116"/>
            <a:ext cx="2573207" cy="325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5A345-3630-BD24-9032-7D719CA72CEC}"/>
              </a:ext>
            </a:extLst>
          </p:cNvPr>
          <p:cNvSpPr txBox="1"/>
          <p:nvPr/>
        </p:nvSpPr>
        <p:spPr>
          <a:xfrm flipH="1">
            <a:off x="9597426" y="5958980"/>
            <a:ext cx="237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Artificially biased shot data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813E-06BD-1B80-A009-38B405CA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Evaluation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9CD7-4AC6-AE68-27AC-20D69F27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The overall game works!</a:t>
            </a:r>
          </a:p>
          <a:p>
            <a:r>
              <a:rPr lang="en-AU" dirty="0">
                <a:solidFill>
                  <a:schemeClr val="bg1"/>
                </a:solidFill>
              </a:rPr>
              <a:t>My AI is an improvement on the basic AI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Makes use of: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supervised learning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Heuristic searching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Limited knowledge representation</a:t>
            </a:r>
          </a:p>
          <a:p>
            <a:r>
              <a:rPr lang="en-AU" dirty="0">
                <a:solidFill>
                  <a:schemeClr val="bg1"/>
                </a:solidFill>
              </a:rPr>
              <a:t>However, my AI is susceptible to bias</a:t>
            </a:r>
          </a:p>
        </p:txBody>
      </p:sp>
    </p:spTree>
    <p:extLst>
      <p:ext uri="{BB962C8B-B14F-4D97-AF65-F5344CB8AC3E}">
        <p14:creationId xmlns:p14="http://schemas.microsoft.com/office/powerpoint/2010/main" val="170217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CE78-2D83-7618-F199-1EA44D70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Discussion – Limitations/Future Work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AA17-EAAC-8EF4-B068-E3BCA8C1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8920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Order of implementation of features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I built an AI around a game, rather than building a game around an AI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Manual AI training</a:t>
            </a:r>
          </a:p>
          <a:p>
            <a:r>
              <a:rPr lang="en-AU" dirty="0">
                <a:solidFill>
                  <a:schemeClr val="bg1"/>
                </a:solidFill>
              </a:rPr>
              <a:t>Future Work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Improving the AI targeting further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Currently surrounds a sunk ship in misses, looking for further hits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Changing strategies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In case the player can access the training dataset, AI needs to swap strategies to be able to beat the player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Allowing the AI to place its own ships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Currently randomised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C9F0F-543C-BA14-2ACD-CA9BD320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80" y="1690688"/>
            <a:ext cx="4216399" cy="3008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6EC357-6906-A932-3CAA-C3B2E96935E4}"/>
              </a:ext>
            </a:extLst>
          </p:cNvPr>
          <p:cNvSpPr txBox="1"/>
          <p:nvPr/>
        </p:nvSpPr>
        <p:spPr>
          <a:xfrm>
            <a:off x="8392159" y="4698880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AI has started surrounding player ships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E482E-418B-DCF4-C4F8-29883D4D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Thank You!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3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293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Battleship AI</vt:lpstr>
      <vt:lpstr>Problem Definition and Motivation</vt:lpstr>
      <vt:lpstr>Methodology/Implementation</vt:lpstr>
      <vt:lpstr>Methodology/Implementation, cont.</vt:lpstr>
      <vt:lpstr>Evaluation</vt:lpstr>
      <vt:lpstr>Discussion – Limitations/Future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AI</dc:title>
  <dc:creator>Finn Boyle</dc:creator>
  <cp:lastModifiedBy>Finn Boyle</cp:lastModifiedBy>
  <cp:revision>5</cp:revision>
  <dcterms:created xsi:type="dcterms:W3CDTF">2023-10-07T04:09:09Z</dcterms:created>
  <dcterms:modified xsi:type="dcterms:W3CDTF">2023-10-07T08:45:18Z</dcterms:modified>
</cp:coreProperties>
</file>