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8E3D-6573-4A94-AA7B-813852A7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E8401E-03B7-420E-BF56-3ABE13C0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D93BB-9DB0-475D-AC76-E752F83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DC8BB-DB3E-49FD-BAC5-89A3D30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9F8CB-DB05-447D-B6F0-71CE5576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E58A0-EE97-40CA-B47A-7844FAA8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E81A2-9845-49E1-8D4B-8B546397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CE507-8A5E-4FB9-9D58-A6F8E18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73000-4B44-4837-80E3-34346E26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ACBE7-D200-4520-BBF8-95771ABF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3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07E43-E72E-4CBD-8160-F7DB73ECD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5C4E1-0B00-4F6B-A30E-C7188A96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94F71-EEDA-471C-B5C3-6C6EE87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861ED-6500-4086-B806-D746044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15749-2327-40A2-842E-62B87D62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0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E9890-1C56-48B9-A716-5DBC96F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87378-1540-42E4-9BD1-3A5125A8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8C73E-833B-4DCC-9C9E-4657F266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55991-E4D9-4EF2-869C-C8DDD50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9BF97-28DC-4436-8566-47985BA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57446-3CF3-42BB-99C4-EFF1F881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065BF-9A64-443D-8030-C7AD4757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5EB02-C5E0-4C28-9D2E-E8E6E44B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5BC8-209F-446B-90D1-11089DB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C7BE5-1E66-4D30-88E8-789595EA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D5741-1A7C-4B83-9E51-D47632F3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18BE3-3736-4DC7-A86E-29C36678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6D11F4-C81E-42B3-BFA0-C1D63CD2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2C6F8-1730-47BE-A333-209B468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31FCF-F7E9-4122-AEAE-BF21F18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7E621-E941-47F7-832A-1FEA4631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652F1-627D-4889-B169-56D437A2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940BE-058E-4202-8B00-7AB345E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25BB7-7861-494A-9CAF-3816626C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36778-8208-47A3-865C-EB32C4B5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B278C-F4B3-4FDE-8A8A-ADA1F5716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FDEEC0-60E4-48F1-95A4-B385B578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22EF97-96B2-4736-B34D-44AD373D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5BE8D0-479E-4831-B707-BF9EC467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FB761-01FF-48A5-B0D2-FC49A51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87A756-BF94-46E7-90EE-B8E088D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97227-B18A-4759-93DF-62E67C13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CD04E-4F86-4159-BF01-EE04773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14F2FF-F614-461E-8B64-448ADDA9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15697-55EF-48E2-BD7B-BD14226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38EB9-F2AC-49FE-A591-BF617949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9C22B-6AC8-49DC-A10C-AE3DCD1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63C97-C15E-433F-9101-DC81F7ED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3D4B9E-6023-416C-ACC5-103D882D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AC3EA-4EF0-4C41-9656-76121AC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7F10A-354D-4F5D-B8A8-95996765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7C4E0-0274-4902-9C94-0083209D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90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6214A-F549-4B92-BD13-BDFA4546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5DB101-8EF8-43CB-888F-684190D8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E6ADF1-54F8-441F-9344-2E774637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20630-4886-41B2-973A-77AEB3C6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EECB8-CB66-4200-BDEA-871A571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4DBB3-132A-4C1C-BEA1-ECDA86C3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7DA617-F3CD-4251-857B-C5BF666C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89500-E8A4-4B76-808F-D6B00B6E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B40D1-7115-4BD4-8BE0-9C8F9C55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9740-3624-4DA2-A6FA-CD81A130F2DE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E58BD-4801-4F62-AEC5-54158C5E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91473-C496-4CEA-B481-88EB39F1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D603057-923A-4554-BD8D-6CBFFF2F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3542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77747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288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6001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06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Angefragt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Termin 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Abgedreht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9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Sauer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Montag 31.1 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Fischer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Montag 31.1 14:45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Möschl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1.2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Görtz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1.2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Morgenroth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2.2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5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Sundhaus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2.2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Ranke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8.2 13:20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3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Paproth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0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4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K</dc:creator>
  <cp:lastModifiedBy>Finn K</cp:lastModifiedBy>
  <cp:revision>1</cp:revision>
  <dcterms:created xsi:type="dcterms:W3CDTF">2022-01-28T21:24:19Z</dcterms:created>
  <dcterms:modified xsi:type="dcterms:W3CDTF">2022-01-29T00:34:22Z</dcterms:modified>
</cp:coreProperties>
</file>