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F38E3D-6573-4A94-AA7B-813852A7D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E8401E-03B7-420E-BF56-3ABE13C04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AD93BB-9DB0-475D-AC76-E752F83C5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9740-3624-4DA2-A6FA-CD81A130F2DE}" type="datetimeFigureOut">
              <a:rPr lang="de-DE" smtClean="0"/>
              <a:t>01.02.2022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7DC8BB-DB3E-49FD-BAC5-89A3D30B6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D9F8CB-DB05-447D-B6F0-71CE55760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7E95-C13A-49B4-8147-8AEDA4156B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514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8E58A0-EE97-40CA-B47A-7844FAA81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CE81A2-9845-49E1-8D4B-8B5463971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6CE507-8A5E-4FB9-9D58-A6F8E183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9740-3624-4DA2-A6FA-CD81A130F2DE}" type="datetimeFigureOut">
              <a:rPr lang="de-DE" smtClean="0"/>
              <a:t>01.02.2022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473000-4B44-4837-80E3-34346E263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1ACBE7-D200-4520-BBF8-95771ABF1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7E95-C13A-49B4-8147-8AEDA4156B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8359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C107E43-E72E-4CBD-8160-F7DB73ECD3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BB5C4E1-0B00-4F6B-A30E-C7188A964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394F71-EEDA-471C-B5C3-6C6EE8707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9740-3624-4DA2-A6FA-CD81A130F2DE}" type="datetimeFigureOut">
              <a:rPr lang="de-DE" smtClean="0"/>
              <a:t>01.02.2022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C861ED-6500-4086-B806-D74604452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D15749-2327-40A2-842E-62B87D62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7E95-C13A-49B4-8147-8AEDA4156B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03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FE9890-1C56-48B9-A716-5DBC96F70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987378-1540-42E4-9BD1-3A5125A87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B8C73E-833B-4DCC-9C9E-4657F2667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9740-3624-4DA2-A6FA-CD81A130F2DE}" type="datetimeFigureOut">
              <a:rPr lang="de-DE" smtClean="0"/>
              <a:t>01.02.2022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B55991-E4D9-4EF2-869C-C8DDD50FF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89BF97-28DC-4436-8566-47985BAF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7E95-C13A-49B4-8147-8AEDA4156B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88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057446-3CF3-42BB-99C4-EFF1F881F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7065BF-9A64-443D-8030-C7AD4757B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95EB02-C5E0-4C28-9D2E-E8E6E44B3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9740-3624-4DA2-A6FA-CD81A130F2DE}" type="datetimeFigureOut">
              <a:rPr lang="de-DE" smtClean="0"/>
              <a:t>01.02.2022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AA5BC8-209F-446B-90D1-11089DB3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AC7BE5-1E66-4D30-88E8-789595EA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7E95-C13A-49B4-8147-8AEDA4156B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8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DD5741-1A7C-4B83-9E51-D47632F3A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B18BE3-3736-4DC7-A86E-29C366787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6D11F4-C81E-42B3-BFA0-C1D63CD2B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F2C6F8-1730-47BE-A333-209B468EA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9740-3624-4DA2-A6FA-CD81A130F2DE}" type="datetimeFigureOut">
              <a:rPr lang="de-DE" smtClean="0"/>
              <a:t>01.02.2022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331FCF-F7E9-4122-AEAE-BF21F183C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87E621-E941-47F7-832A-1FEA46315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7E95-C13A-49B4-8147-8AEDA4156B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27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652F1-627D-4889-B169-56D437A23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E940BE-058E-4202-8B00-7AB345ED2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425BB7-7861-494A-9CAF-3816626C2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BC36778-8208-47A3-865C-EB32C4B56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4AB278C-F4B3-4FDE-8A8A-ADA1F5716F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2FDEEC0-60E4-48F1-95A4-B385B578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9740-3624-4DA2-A6FA-CD81A130F2DE}" type="datetimeFigureOut">
              <a:rPr lang="de-DE" smtClean="0"/>
              <a:t>01.02.2022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F22EF97-96B2-4736-B34D-44AD373DE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B5BE8D0-479E-4831-B707-BF9EC467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7E95-C13A-49B4-8147-8AEDA4156B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7410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0FB761-01FF-48A5-B0D2-FC49A51C3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87A756-BF94-46E7-90EE-B8E088DF2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9740-3624-4DA2-A6FA-CD81A130F2DE}" type="datetimeFigureOut">
              <a:rPr lang="de-DE" smtClean="0"/>
              <a:t>01.02.2022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E97227-B18A-4759-93DF-62E67C138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0CD04E-4F86-4159-BF01-EE0477349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7E95-C13A-49B4-8147-8AEDA4156B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905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C14F2FF-F614-461E-8B64-448ADDA9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9740-3624-4DA2-A6FA-CD81A130F2DE}" type="datetimeFigureOut">
              <a:rPr lang="de-DE" smtClean="0"/>
              <a:t>01.02.2022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0315697-55EF-48E2-BD7B-BD14226E8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638EB9-F2AC-49FE-A591-BF6179498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7E95-C13A-49B4-8147-8AEDA4156B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763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99C22B-6AC8-49DC-A10C-AE3DCD14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E63C97-C15E-433F-9101-DC81F7ED8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3D4B9E-6023-416C-ACC5-103D882DF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AAC3EA-4EF0-4C41-9656-76121AC9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9740-3624-4DA2-A6FA-CD81A130F2DE}" type="datetimeFigureOut">
              <a:rPr lang="de-DE" smtClean="0"/>
              <a:t>01.02.2022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C7F10A-354D-4F5D-B8A8-95996765E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A7C4E0-0274-4902-9C94-0083209D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7E95-C13A-49B4-8147-8AEDA4156B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7904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E6214A-F549-4B92-BD13-BDFA45469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C5DB101-8EF8-43CB-888F-684190D88E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E6ADF1-54F8-441F-9344-2E7746379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A20630-4886-41B2-973A-77AEB3C6B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9740-3624-4DA2-A6FA-CD81A130F2DE}" type="datetimeFigureOut">
              <a:rPr lang="de-DE" smtClean="0"/>
              <a:t>01.02.2022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5EECB8-CB66-4200-BDEA-871A5715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44DBB3-132A-4C1C-BEA1-ECDA86C3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7E95-C13A-49B4-8147-8AEDA4156B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5139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97DA617-F3CD-4251-857B-C5BF666C7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689500-E8A4-4B76-808F-D6B00B6EE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9B40D1-7115-4BD4-8BE0-9C8F9C5519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89740-3624-4DA2-A6FA-CD81A130F2DE}" type="datetimeFigureOut">
              <a:rPr lang="de-DE" smtClean="0"/>
              <a:t>01.02.2022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8E58BD-4801-4F62-AEC5-54158C5EF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591473-C496-4CEA-B481-88EB39F1E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E7E95-C13A-49B4-8147-8AEDA4156B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7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0D603057-923A-4554-BD8D-6CBFFF2FE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105813"/>
              </p:ext>
            </p:extLst>
          </p:nvPr>
        </p:nvGraphicFramePr>
        <p:xfrm>
          <a:off x="2032000" y="1945640"/>
          <a:ext cx="8128000" cy="333756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777478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728886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360012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12069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Angefragt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Termin fest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Abgedreht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098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Fischer</a:t>
                      </a:r>
                      <a:endParaRPr lang="de-DE" sz="16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Freitag 4.2 11:30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74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Möschl</a:t>
                      </a:r>
                      <a:endParaRPr lang="de-DE" sz="16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Dienstag 1.2 13:00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596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Görtz</a:t>
                      </a:r>
                      <a:endParaRPr lang="de-DE" sz="16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Donnerstag 3.2 14:00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52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Morgenroth</a:t>
                      </a:r>
                      <a:endParaRPr lang="de-DE" sz="16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Mittwoch 2.2 14:30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85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Sundhaus</a:t>
                      </a:r>
                      <a:endParaRPr lang="de-DE" sz="16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Mittwoch 9.2 14:30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172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Ranke</a:t>
                      </a:r>
                      <a:endParaRPr lang="de-DE" sz="16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Dienstag 8.2 13:20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136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Paproth</a:t>
                      </a:r>
                      <a:endParaRPr lang="de-DE" sz="16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Mittwoch 2.2 13:15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50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Latteyer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345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547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Breitbild</PresentationFormat>
  <Paragraphs>27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Finn K</dc:creator>
  <cp:lastModifiedBy>Finn K</cp:lastModifiedBy>
  <cp:revision>9</cp:revision>
  <dcterms:created xsi:type="dcterms:W3CDTF">2022-01-28T21:24:19Z</dcterms:created>
  <dcterms:modified xsi:type="dcterms:W3CDTF">2022-02-01T19:27:22Z</dcterms:modified>
</cp:coreProperties>
</file>