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256" r:id="rId3"/>
    <p:sldId id="258" r:id="rId4"/>
    <p:sldId id="259" r:id="rId5"/>
    <p:sldId id="264" r:id="rId6"/>
    <p:sldId id="279" r:id="rId7"/>
    <p:sldId id="276" r:id="rId8"/>
    <p:sldId id="280" r:id="rId9"/>
    <p:sldId id="278" r:id="rId10"/>
    <p:sldId id="262" r:id="rId11"/>
    <p:sldId id="277" r:id="rId12"/>
    <p:sldId id="281" r:id="rId13"/>
    <p:sldId id="285" r:id="rId14"/>
    <p:sldId id="286" r:id="rId15"/>
    <p:sldId id="287" r:id="rId16"/>
    <p:sldId id="288" r:id="rId17"/>
    <p:sldId id="260" r:id="rId18"/>
    <p:sldId id="267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C7D4A1-27AF-504E-A418-073C574796EB}">
          <p14:sldIdLst>
            <p14:sldId id="290"/>
            <p14:sldId id="256"/>
            <p14:sldId id="258"/>
            <p14:sldId id="259"/>
            <p14:sldId id="264"/>
            <p14:sldId id="279"/>
            <p14:sldId id="276"/>
            <p14:sldId id="280"/>
            <p14:sldId id="278"/>
            <p14:sldId id="262"/>
            <p14:sldId id="277"/>
            <p14:sldId id="281"/>
          </p14:sldIdLst>
        </p14:section>
        <p14:section name="Untitled Section" id="{7FEE410D-6050-F244-B7A5-02716D56CAB5}">
          <p14:sldIdLst>
            <p14:sldId id="285"/>
            <p14:sldId id="286"/>
            <p14:sldId id="287"/>
            <p14:sldId id="288"/>
            <p14:sldId id="260"/>
            <p14:sldId id="267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2"/>
    <p:restoredTop sz="96327"/>
  </p:normalViewPr>
  <p:slideViewPr>
    <p:cSldViewPr snapToGrid="0">
      <p:cViewPr varScale="1">
        <p:scale>
          <a:sx n="122" d="100"/>
          <a:sy n="122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04FF-A2A7-7A8B-9AA4-70FA8F0BD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7D26D-FE15-0A66-3D25-28761CD4B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CC878-D2CB-06BE-EB53-DFF9571B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9D98-FC64-9B45-B9EC-0D534AD64BE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0DFD9-3856-1BEF-3250-C0D7A336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1598-67CC-E2BA-AA2B-FDC26E12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8C64-12FB-E94A-9DC8-97F122AD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3AFD-3D15-60CB-4678-33F24E0C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A3EBF-DD68-8BD3-F2A3-C286C0232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2B77A-E86A-1B47-0E16-F7EB51F2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9D98-FC64-9B45-B9EC-0D534AD64BE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049C3-1242-BE9E-58C9-EF42AD42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9808-48DE-48A1-5A59-033A2AB6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8C64-12FB-E94A-9DC8-97F122AD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2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68DCF-3CCB-FC2A-DA7E-3AD387F01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41E34-D2BE-09C6-70B9-AD91DA8AE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69AB1-46E6-B22D-FA03-8BC15079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9D98-FC64-9B45-B9EC-0D534AD64BE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11F3-5F08-208B-2638-87DAEF02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82675-753E-17D0-0B5C-CFF10353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8C64-12FB-E94A-9DC8-97F122AD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DC5B-414F-D42A-1A2A-28E41519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4F43-DCA4-84F6-34CD-BF842F031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90BA7-4246-DFD6-2763-5AD94BE1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9D98-FC64-9B45-B9EC-0D534AD64BE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41FF2-DF85-D33F-754E-97704B37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7119B-9662-69EF-E866-C046A2E2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8C64-12FB-E94A-9DC8-97F122AD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AE78-3AA5-B16F-8FAF-6D0C80FE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048FF-CAF9-285F-F7E5-7C09E3436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E5E85-5A5F-51D4-E4BD-04CBBEEA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9D98-FC64-9B45-B9EC-0D534AD64BE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C33EF-1E52-6BF9-3BD0-5E20165E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2F9F-EC0E-0ED3-9764-2CC93CAD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8C64-12FB-E94A-9DC8-97F122AD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3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2AF1-7945-2690-1FBA-2361C2A0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B19E-6A85-55D3-ED77-AA2184B2B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229C-E851-4269-9809-1E2B40E4B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4A324-66E4-724C-A1D2-56A6DDE8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9D98-FC64-9B45-B9EC-0D534AD64BE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78B02-02A9-E5B0-EF16-4FDE2FD0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4810F-0D68-6524-2242-8F694DCF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8C64-12FB-E94A-9DC8-97F122AD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5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0515-3C82-C08A-585A-036AE661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E0F28-4373-5E62-A39A-59A29A7A3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40A2B-F629-C027-5730-A1474E612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2F3E4-5826-83E5-5BCC-088546A49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D6508-05F1-15C7-3F05-F7B01EF35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DBD3F-14CA-9AA0-6C6D-64349AD2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9D98-FC64-9B45-B9EC-0D534AD64BE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5528A-D323-DE8D-3C79-D124872D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7F495-16DC-2199-8634-A40EA08B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8C64-12FB-E94A-9DC8-97F122AD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2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39E4-BCEA-3857-589E-323A32C6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55692-C52E-D04A-9653-47D5FD90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9D98-FC64-9B45-B9EC-0D534AD64BE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07D5-0145-8938-BBF5-2CC33CDB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2CEC2-740E-1F96-C2A0-5651DF1C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8C64-12FB-E94A-9DC8-97F122AD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2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43F2D-5340-448C-2562-664C1435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9D98-FC64-9B45-B9EC-0D534AD64BE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14E95-43FF-EF3E-6F1D-AEB00292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C7EFA-124B-6037-12BF-CCDEA341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8C64-12FB-E94A-9DC8-97F122AD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4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A949-C374-86C0-A9FC-6612DC029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186F1-F8F1-C787-F768-053908F0D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91DA5-8872-AE2A-5B67-57FF7ECDB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186D9-F080-F4B7-1430-CA605520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9D98-FC64-9B45-B9EC-0D534AD64BE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272EF-1B16-B7D9-010F-188E8C36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943CF-D58B-148F-F524-20AD6B5E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8C64-12FB-E94A-9DC8-97F122AD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9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CC58-B41C-E80F-69AC-1091F315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22E0E-50CD-CAA2-211C-A46898385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B4626-D008-B52B-D921-9728897C1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D6A51-82F7-7308-BE1A-00C203AC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9D98-FC64-9B45-B9EC-0D534AD64BE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2A0FE-D7E4-0187-E6B0-12CCA9C7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F5CC-C7AE-2CFF-AFF4-07A2105C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8C64-12FB-E94A-9DC8-97F122AD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9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80282-EC97-B66C-35DF-608E7401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BACE2-0C19-8FB3-3786-515C2847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B629A-F5B3-468B-ECD4-AEED5FB46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09D98-FC64-9B45-B9EC-0D534AD64BE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30DA5-3092-976B-07C9-E1AD39972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040AF-058F-6C2B-5EA6-C3004A629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E8C64-12FB-E94A-9DC8-97F122AD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0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1FDF-6B77-4011-4B57-B19DC429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Lactic Acid Microarray Analysis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3C60-DFD9-1E7A-A093-2B153D704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Finn O’Donoghue Sept. 2023</a:t>
            </a:r>
          </a:p>
        </p:txBody>
      </p:sp>
    </p:spTree>
    <p:extLst>
      <p:ext uri="{BB962C8B-B14F-4D97-AF65-F5344CB8AC3E}">
        <p14:creationId xmlns:p14="http://schemas.microsoft.com/office/powerpoint/2010/main" val="3413230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ED6D-6E6F-CA4F-B196-D4DD47F0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93F5-65AA-E642-C989-29D8E22A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ACBB180-B407-83C8-E850-B62C0D8CC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0"/>
            <a:ext cx="9894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19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BA55342-07F7-3D77-B00E-0C3827EF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56" y="0"/>
            <a:ext cx="9894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CBCBEC-9185-6611-AC29-DE586FD4D137}"/>
              </a:ext>
            </a:extLst>
          </p:cNvPr>
          <p:cNvSpPr txBox="1"/>
          <p:nvPr/>
        </p:nvSpPr>
        <p:spPr>
          <a:xfrm>
            <a:off x="2215390" y="2887389"/>
            <a:ext cx="23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BCF42-284C-E5F1-9385-1B487EE105B1}"/>
              </a:ext>
            </a:extLst>
          </p:cNvPr>
          <p:cNvSpPr txBox="1"/>
          <p:nvPr/>
        </p:nvSpPr>
        <p:spPr>
          <a:xfrm>
            <a:off x="3399837" y="2944781"/>
            <a:ext cx="23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183B6-871A-49C3-45C4-1A3F97B0AAB9}"/>
              </a:ext>
            </a:extLst>
          </p:cNvPr>
          <p:cNvSpPr txBox="1"/>
          <p:nvPr/>
        </p:nvSpPr>
        <p:spPr>
          <a:xfrm>
            <a:off x="5651118" y="2887389"/>
            <a:ext cx="23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908789-F912-019A-9ADB-C128351B6370}"/>
              </a:ext>
            </a:extLst>
          </p:cNvPr>
          <p:cNvSpPr txBox="1"/>
          <p:nvPr/>
        </p:nvSpPr>
        <p:spPr>
          <a:xfrm>
            <a:off x="7902399" y="2930494"/>
            <a:ext cx="23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9A3411-090A-F0C2-853C-036971D315A8}"/>
              </a:ext>
            </a:extLst>
          </p:cNvPr>
          <p:cNvSpPr txBox="1"/>
          <p:nvPr/>
        </p:nvSpPr>
        <p:spPr>
          <a:xfrm>
            <a:off x="9495246" y="2887389"/>
            <a:ext cx="23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4826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BCAD-BD2A-2942-3A43-4BEC17F3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-269222"/>
            <a:ext cx="10515600" cy="1325563"/>
          </a:xfrm>
        </p:spPr>
        <p:txBody>
          <a:bodyPr/>
          <a:lstStyle/>
          <a:p>
            <a:r>
              <a:rPr lang="en-US" b="1" dirty="0"/>
              <a:t>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675103-E926-85C0-2E18-44A2CE680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885950"/>
            <a:ext cx="6934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81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BCAD-BD2A-2942-3A43-4BEC17F3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-269222"/>
            <a:ext cx="10515600" cy="1325563"/>
          </a:xfrm>
        </p:spPr>
        <p:txBody>
          <a:bodyPr/>
          <a:lstStyle/>
          <a:p>
            <a:r>
              <a:rPr lang="en-US" b="1" dirty="0"/>
              <a:t>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F252E-C98A-0F09-BB88-507F3CEC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3022600"/>
            <a:ext cx="6070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A6A444-215F-9D91-BB9A-4581E539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4" y="1210329"/>
            <a:ext cx="4216926" cy="4803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F3BCAD-BD2A-2942-3A43-4BEC17F3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-269222"/>
            <a:ext cx="10515600" cy="1325563"/>
          </a:xfrm>
        </p:spPr>
        <p:txBody>
          <a:bodyPr/>
          <a:lstStyle/>
          <a:p>
            <a:r>
              <a:rPr lang="en-US" b="1" dirty="0"/>
              <a:t>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2A7C1-E6D5-6EA2-0522-52E71AAE7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200" y="2136115"/>
            <a:ext cx="3859372" cy="2397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273D76-D8B7-DBB0-3DFD-2992A9F9D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55253"/>
            <a:ext cx="4486275" cy="53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7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BCAD-BD2A-2942-3A43-4BEC17F3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-269222"/>
            <a:ext cx="10515600" cy="1325563"/>
          </a:xfrm>
        </p:spPr>
        <p:txBody>
          <a:bodyPr/>
          <a:lstStyle/>
          <a:p>
            <a:r>
              <a:rPr lang="en-US" b="1" dirty="0"/>
              <a:t>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5A51F-CBAE-E4B8-E330-99F48C74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1409700"/>
            <a:ext cx="56769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3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BCAD-BD2A-2942-3A43-4BEC17F3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-269222"/>
            <a:ext cx="10515600" cy="1325563"/>
          </a:xfrm>
        </p:spPr>
        <p:txBody>
          <a:bodyPr/>
          <a:lstStyle/>
          <a:p>
            <a:r>
              <a:rPr lang="en-US" b="1" dirty="0"/>
              <a:t>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63FF4-EB31-81E9-8051-05DA8B684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231900"/>
            <a:ext cx="62865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91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7F4BD28C-CC7A-3E05-0452-A461D712A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8913"/>
            <a:ext cx="12192000" cy="393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372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51FD-5C4E-3CA7-1D6A-E4FC4051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5739C-5383-8784-4F80-5D825282A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00" y="2623344"/>
            <a:ext cx="1905000" cy="2755900"/>
          </a:xfrm>
        </p:spPr>
      </p:pic>
    </p:spTree>
    <p:extLst>
      <p:ext uri="{BB962C8B-B14F-4D97-AF65-F5344CB8AC3E}">
        <p14:creationId xmlns:p14="http://schemas.microsoft.com/office/powerpoint/2010/main" val="2012216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1051-6707-9E38-7191-A2E3AEDB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AD4E-D7D1-5011-32DB-96D3F1EEE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176C8-A3A7-7208-8AD6-88DD4F769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027906"/>
            <a:ext cx="7772400" cy="445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2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C0E9891-9174-B089-BFDC-41D159251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94593"/>
            <a:ext cx="8994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96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94FE41A-B74F-BE42-EE11-42A2FA105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0"/>
            <a:ext cx="8994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47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1485A67-6E89-F0E7-95E8-A338923A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5" y="0"/>
            <a:ext cx="6851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23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BB65-F55B-93F6-775A-A4EEEC14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73129-A137-003B-7878-198384C7A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0ED36FA-08E7-0B58-3439-909C5264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1638"/>
            <a:ext cx="12192000" cy="605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59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4AAC-ABED-737E-F2C8-25DB2DFD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556" y="3055316"/>
            <a:ext cx="10515600" cy="1325563"/>
          </a:xfrm>
        </p:spPr>
        <p:txBody>
          <a:bodyPr/>
          <a:lstStyle/>
          <a:p>
            <a:r>
              <a:rPr lang="en-US" dirty="0"/>
              <a:t>List of significant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6B2F-6066-BCA1-7CAB-CF3367A97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4734-282C-2D44-794D-8243772C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CA6F1-EE53-EDB8-C1EB-A8945D14E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0" y="1797050"/>
            <a:ext cx="42545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6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CF95-3756-5206-E33C-BDA8D341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0BE1ED-EE97-FCC4-336F-FAF9176FB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065" y="1825625"/>
            <a:ext cx="2317869" cy="4351338"/>
          </a:xfrm>
        </p:spPr>
      </p:pic>
    </p:spTree>
    <p:extLst>
      <p:ext uri="{BB962C8B-B14F-4D97-AF65-F5344CB8AC3E}">
        <p14:creationId xmlns:p14="http://schemas.microsoft.com/office/powerpoint/2010/main" val="66253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4734-282C-2D44-794D-8243772C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A25C4D-B09D-0FD0-D787-66254268C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0966" y="642938"/>
            <a:ext cx="2447549" cy="528637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B82FA8-C85F-8B1C-EE26-E40BD3275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24" y="185738"/>
            <a:ext cx="2760160" cy="6200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63F8D2-5B76-DF6D-B435-D0999559F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58" y="642938"/>
            <a:ext cx="28752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7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24</Words>
  <Application>Microsoft Macintosh PowerPoint</Application>
  <PresentationFormat>Widescreen</PresentationFormat>
  <Paragraphs>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Lactic Acid Microarray Analysis Figures</vt:lpstr>
      <vt:lpstr>PowerPoint Presentation</vt:lpstr>
      <vt:lpstr>PowerPoint Presentation</vt:lpstr>
      <vt:lpstr>PowerPoint Presentation</vt:lpstr>
      <vt:lpstr>PowerPoint Presentation</vt:lpstr>
      <vt:lpstr>List of significant signals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</vt:lpstr>
      <vt:lpstr>B</vt:lpstr>
      <vt:lpstr>C</vt:lpstr>
      <vt:lpstr>D</vt:lpstr>
      <vt:lpstr>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 O'Donoghue</dc:creator>
  <cp:lastModifiedBy>Finn O'Donoghue</cp:lastModifiedBy>
  <cp:revision>7</cp:revision>
  <dcterms:created xsi:type="dcterms:W3CDTF">2023-09-23T18:13:01Z</dcterms:created>
  <dcterms:modified xsi:type="dcterms:W3CDTF">2024-02-12T10:27:51Z</dcterms:modified>
</cp:coreProperties>
</file>