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C49D95-416E-8B4C-89E7-0090D571860F}" v="1" dt="2023-09-28T14:46:04.7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741"/>
  </p:normalViewPr>
  <p:slideViewPr>
    <p:cSldViewPr snapToGrid="0">
      <p:cViewPr varScale="1">
        <p:scale>
          <a:sx n="110" d="100"/>
          <a:sy n="110" d="100"/>
        </p:scale>
        <p:origin x="63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BD6DC-696C-5A6B-1A51-BE8A049E623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237F652-E251-163A-D831-5F28B70D65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D64BAF3-4C33-E949-D510-5A9C172AA345}"/>
              </a:ext>
            </a:extLst>
          </p:cNvPr>
          <p:cNvSpPr>
            <a:spLocks noGrp="1"/>
          </p:cNvSpPr>
          <p:nvPr>
            <p:ph type="dt" sz="half" idx="10"/>
          </p:nvPr>
        </p:nvSpPr>
        <p:spPr/>
        <p:txBody>
          <a:bodyPr/>
          <a:lstStyle/>
          <a:p>
            <a:fld id="{E42171AC-FF9F-DF4B-8834-8CC186624F24}" type="datetimeFigureOut">
              <a:rPr lang="en-US" smtClean="0"/>
              <a:t>9/28/23</a:t>
            </a:fld>
            <a:endParaRPr lang="en-US"/>
          </a:p>
        </p:txBody>
      </p:sp>
      <p:sp>
        <p:nvSpPr>
          <p:cNvPr id="5" name="Footer Placeholder 4">
            <a:extLst>
              <a:ext uri="{FF2B5EF4-FFF2-40B4-BE49-F238E27FC236}">
                <a16:creationId xmlns:a16="http://schemas.microsoft.com/office/drawing/2014/main" id="{B76BA82C-9F20-011B-05C0-8C68492994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79A709-C070-2781-D812-8BD0C33A38B5}"/>
              </a:ext>
            </a:extLst>
          </p:cNvPr>
          <p:cNvSpPr>
            <a:spLocks noGrp="1"/>
          </p:cNvSpPr>
          <p:nvPr>
            <p:ph type="sldNum" sz="quarter" idx="12"/>
          </p:nvPr>
        </p:nvSpPr>
        <p:spPr/>
        <p:txBody>
          <a:bodyPr/>
          <a:lstStyle/>
          <a:p>
            <a:fld id="{E29371FF-D5EE-1A4B-AE2A-2C59792B2CD7}" type="slidenum">
              <a:rPr lang="en-US" smtClean="0"/>
              <a:t>‹#›</a:t>
            </a:fld>
            <a:endParaRPr lang="en-US"/>
          </a:p>
        </p:txBody>
      </p:sp>
    </p:spTree>
    <p:extLst>
      <p:ext uri="{BB962C8B-B14F-4D97-AF65-F5344CB8AC3E}">
        <p14:creationId xmlns:p14="http://schemas.microsoft.com/office/powerpoint/2010/main" val="637741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BEA35-00EB-C665-5C05-FA04FF5F16D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1CD7ABC-6A5B-5D56-76BC-D034C47B6BF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B382521-17B8-1C0F-A3CB-732E2A357793}"/>
              </a:ext>
            </a:extLst>
          </p:cNvPr>
          <p:cNvSpPr>
            <a:spLocks noGrp="1"/>
          </p:cNvSpPr>
          <p:nvPr>
            <p:ph type="dt" sz="half" idx="10"/>
          </p:nvPr>
        </p:nvSpPr>
        <p:spPr/>
        <p:txBody>
          <a:bodyPr/>
          <a:lstStyle/>
          <a:p>
            <a:fld id="{E42171AC-FF9F-DF4B-8834-8CC186624F24}" type="datetimeFigureOut">
              <a:rPr lang="en-US" smtClean="0"/>
              <a:t>9/28/23</a:t>
            </a:fld>
            <a:endParaRPr lang="en-US"/>
          </a:p>
        </p:txBody>
      </p:sp>
      <p:sp>
        <p:nvSpPr>
          <p:cNvPr id="5" name="Footer Placeholder 4">
            <a:extLst>
              <a:ext uri="{FF2B5EF4-FFF2-40B4-BE49-F238E27FC236}">
                <a16:creationId xmlns:a16="http://schemas.microsoft.com/office/drawing/2014/main" id="{63BA11C5-CAE8-33C5-D31B-1C0D29A360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C4FA8E-FFBC-0D96-72DA-980CFF86D263}"/>
              </a:ext>
            </a:extLst>
          </p:cNvPr>
          <p:cNvSpPr>
            <a:spLocks noGrp="1"/>
          </p:cNvSpPr>
          <p:nvPr>
            <p:ph type="sldNum" sz="quarter" idx="12"/>
          </p:nvPr>
        </p:nvSpPr>
        <p:spPr/>
        <p:txBody>
          <a:bodyPr/>
          <a:lstStyle/>
          <a:p>
            <a:fld id="{E29371FF-D5EE-1A4B-AE2A-2C59792B2CD7}" type="slidenum">
              <a:rPr lang="en-US" smtClean="0"/>
              <a:t>‹#›</a:t>
            </a:fld>
            <a:endParaRPr lang="en-US"/>
          </a:p>
        </p:txBody>
      </p:sp>
    </p:spTree>
    <p:extLst>
      <p:ext uri="{BB962C8B-B14F-4D97-AF65-F5344CB8AC3E}">
        <p14:creationId xmlns:p14="http://schemas.microsoft.com/office/powerpoint/2010/main" val="2105599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449468-1C15-4E37-F539-96CDD6789BD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FE254E6-D008-A570-2CA3-EBDCEFA38C3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C144005-E9BC-FEAC-CCB7-34B83C62E475}"/>
              </a:ext>
            </a:extLst>
          </p:cNvPr>
          <p:cNvSpPr>
            <a:spLocks noGrp="1"/>
          </p:cNvSpPr>
          <p:nvPr>
            <p:ph type="dt" sz="half" idx="10"/>
          </p:nvPr>
        </p:nvSpPr>
        <p:spPr/>
        <p:txBody>
          <a:bodyPr/>
          <a:lstStyle/>
          <a:p>
            <a:fld id="{E42171AC-FF9F-DF4B-8834-8CC186624F24}" type="datetimeFigureOut">
              <a:rPr lang="en-US" smtClean="0"/>
              <a:t>9/28/23</a:t>
            </a:fld>
            <a:endParaRPr lang="en-US"/>
          </a:p>
        </p:txBody>
      </p:sp>
      <p:sp>
        <p:nvSpPr>
          <p:cNvPr id="5" name="Footer Placeholder 4">
            <a:extLst>
              <a:ext uri="{FF2B5EF4-FFF2-40B4-BE49-F238E27FC236}">
                <a16:creationId xmlns:a16="http://schemas.microsoft.com/office/drawing/2014/main" id="{482FF31A-068F-187A-289E-A39F7F7770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F2F896-73EA-D0EF-29DB-23AB6226F2F0}"/>
              </a:ext>
            </a:extLst>
          </p:cNvPr>
          <p:cNvSpPr>
            <a:spLocks noGrp="1"/>
          </p:cNvSpPr>
          <p:nvPr>
            <p:ph type="sldNum" sz="quarter" idx="12"/>
          </p:nvPr>
        </p:nvSpPr>
        <p:spPr/>
        <p:txBody>
          <a:bodyPr/>
          <a:lstStyle/>
          <a:p>
            <a:fld id="{E29371FF-D5EE-1A4B-AE2A-2C59792B2CD7}" type="slidenum">
              <a:rPr lang="en-US" smtClean="0"/>
              <a:t>‹#›</a:t>
            </a:fld>
            <a:endParaRPr lang="en-US"/>
          </a:p>
        </p:txBody>
      </p:sp>
    </p:spTree>
    <p:extLst>
      <p:ext uri="{BB962C8B-B14F-4D97-AF65-F5344CB8AC3E}">
        <p14:creationId xmlns:p14="http://schemas.microsoft.com/office/powerpoint/2010/main" val="287853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FF6F2-ABBE-9A3C-AE28-75787A54053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5CA1BDE-7DC5-B095-9073-24E4CE85E90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79FDE85-EE6E-00E8-3723-449EE90E729F}"/>
              </a:ext>
            </a:extLst>
          </p:cNvPr>
          <p:cNvSpPr>
            <a:spLocks noGrp="1"/>
          </p:cNvSpPr>
          <p:nvPr>
            <p:ph type="dt" sz="half" idx="10"/>
          </p:nvPr>
        </p:nvSpPr>
        <p:spPr/>
        <p:txBody>
          <a:bodyPr/>
          <a:lstStyle/>
          <a:p>
            <a:fld id="{E42171AC-FF9F-DF4B-8834-8CC186624F24}" type="datetimeFigureOut">
              <a:rPr lang="en-US" smtClean="0"/>
              <a:t>9/28/23</a:t>
            </a:fld>
            <a:endParaRPr lang="en-US"/>
          </a:p>
        </p:txBody>
      </p:sp>
      <p:sp>
        <p:nvSpPr>
          <p:cNvPr id="5" name="Footer Placeholder 4">
            <a:extLst>
              <a:ext uri="{FF2B5EF4-FFF2-40B4-BE49-F238E27FC236}">
                <a16:creationId xmlns:a16="http://schemas.microsoft.com/office/drawing/2014/main" id="{785ED8EB-71FF-787E-4677-D89544660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C67D42-5D45-AE45-FFF4-3B8230235AE8}"/>
              </a:ext>
            </a:extLst>
          </p:cNvPr>
          <p:cNvSpPr>
            <a:spLocks noGrp="1"/>
          </p:cNvSpPr>
          <p:nvPr>
            <p:ph type="sldNum" sz="quarter" idx="12"/>
          </p:nvPr>
        </p:nvSpPr>
        <p:spPr/>
        <p:txBody>
          <a:bodyPr/>
          <a:lstStyle/>
          <a:p>
            <a:fld id="{E29371FF-D5EE-1A4B-AE2A-2C59792B2CD7}" type="slidenum">
              <a:rPr lang="en-US" smtClean="0"/>
              <a:t>‹#›</a:t>
            </a:fld>
            <a:endParaRPr lang="en-US"/>
          </a:p>
        </p:txBody>
      </p:sp>
    </p:spTree>
    <p:extLst>
      <p:ext uri="{BB962C8B-B14F-4D97-AF65-F5344CB8AC3E}">
        <p14:creationId xmlns:p14="http://schemas.microsoft.com/office/powerpoint/2010/main" val="588664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CDB7E-B1A3-FB96-9837-275335B51A6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3F6715B-D41B-B116-11FB-EBBCA1A112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42C158B-BBA5-EDB2-A46C-E3B41954E38D}"/>
              </a:ext>
            </a:extLst>
          </p:cNvPr>
          <p:cNvSpPr>
            <a:spLocks noGrp="1"/>
          </p:cNvSpPr>
          <p:nvPr>
            <p:ph type="dt" sz="half" idx="10"/>
          </p:nvPr>
        </p:nvSpPr>
        <p:spPr/>
        <p:txBody>
          <a:bodyPr/>
          <a:lstStyle/>
          <a:p>
            <a:fld id="{E42171AC-FF9F-DF4B-8834-8CC186624F24}" type="datetimeFigureOut">
              <a:rPr lang="en-US" smtClean="0"/>
              <a:t>9/28/23</a:t>
            </a:fld>
            <a:endParaRPr lang="en-US"/>
          </a:p>
        </p:txBody>
      </p:sp>
      <p:sp>
        <p:nvSpPr>
          <p:cNvPr id="5" name="Footer Placeholder 4">
            <a:extLst>
              <a:ext uri="{FF2B5EF4-FFF2-40B4-BE49-F238E27FC236}">
                <a16:creationId xmlns:a16="http://schemas.microsoft.com/office/drawing/2014/main" id="{BD9D1343-FE8B-2745-53E1-D9EF28262E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BFA61D-6972-9D2E-3676-56F2B67C131D}"/>
              </a:ext>
            </a:extLst>
          </p:cNvPr>
          <p:cNvSpPr>
            <a:spLocks noGrp="1"/>
          </p:cNvSpPr>
          <p:nvPr>
            <p:ph type="sldNum" sz="quarter" idx="12"/>
          </p:nvPr>
        </p:nvSpPr>
        <p:spPr/>
        <p:txBody>
          <a:bodyPr/>
          <a:lstStyle/>
          <a:p>
            <a:fld id="{E29371FF-D5EE-1A4B-AE2A-2C59792B2CD7}" type="slidenum">
              <a:rPr lang="en-US" smtClean="0"/>
              <a:t>‹#›</a:t>
            </a:fld>
            <a:endParaRPr lang="en-US"/>
          </a:p>
        </p:txBody>
      </p:sp>
    </p:spTree>
    <p:extLst>
      <p:ext uri="{BB962C8B-B14F-4D97-AF65-F5344CB8AC3E}">
        <p14:creationId xmlns:p14="http://schemas.microsoft.com/office/powerpoint/2010/main" val="4272630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E935F-CDBC-4E78-F8E1-2B8EEF869F3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9A93DDC-91C8-F7EF-7E6E-5F662E324FE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977DDE1-9BF4-A07C-03BB-79D6D3DD876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9606DDC-7A56-62AF-2B61-2EDEB3971049}"/>
              </a:ext>
            </a:extLst>
          </p:cNvPr>
          <p:cNvSpPr>
            <a:spLocks noGrp="1"/>
          </p:cNvSpPr>
          <p:nvPr>
            <p:ph type="dt" sz="half" idx="10"/>
          </p:nvPr>
        </p:nvSpPr>
        <p:spPr/>
        <p:txBody>
          <a:bodyPr/>
          <a:lstStyle/>
          <a:p>
            <a:fld id="{E42171AC-FF9F-DF4B-8834-8CC186624F24}" type="datetimeFigureOut">
              <a:rPr lang="en-US" smtClean="0"/>
              <a:t>9/28/23</a:t>
            </a:fld>
            <a:endParaRPr lang="en-US"/>
          </a:p>
        </p:txBody>
      </p:sp>
      <p:sp>
        <p:nvSpPr>
          <p:cNvPr id="6" name="Footer Placeholder 5">
            <a:extLst>
              <a:ext uri="{FF2B5EF4-FFF2-40B4-BE49-F238E27FC236}">
                <a16:creationId xmlns:a16="http://schemas.microsoft.com/office/drawing/2014/main" id="{26B38F0F-15CD-2F4F-E66F-B80232D054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20B860-FB6A-F7B4-BD7E-EF93F6F6E770}"/>
              </a:ext>
            </a:extLst>
          </p:cNvPr>
          <p:cNvSpPr>
            <a:spLocks noGrp="1"/>
          </p:cNvSpPr>
          <p:nvPr>
            <p:ph type="sldNum" sz="quarter" idx="12"/>
          </p:nvPr>
        </p:nvSpPr>
        <p:spPr/>
        <p:txBody>
          <a:bodyPr/>
          <a:lstStyle/>
          <a:p>
            <a:fld id="{E29371FF-D5EE-1A4B-AE2A-2C59792B2CD7}" type="slidenum">
              <a:rPr lang="en-US" smtClean="0"/>
              <a:t>‹#›</a:t>
            </a:fld>
            <a:endParaRPr lang="en-US"/>
          </a:p>
        </p:txBody>
      </p:sp>
    </p:spTree>
    <p:extLst>
      <p:ext uri="{BB962C8B-B14F-4D97-AF65-F5344CB8AC3E}">
        <p14:creationId xmlns:p14="http://schemas.microsoft.com/office/powerpoint/2010/main" val="141297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2AEB0-7189-AA3E-686E-4202D295B9A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E55C41C-C657-74A1-FFC1-831A2F196F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87BCF10-9D2F-01C6-A36E-8F94B9EBA1E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04D7F86-2733-AE69-0A89-3B595C99EA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45F3206-1800-C752-CB7B-3A79ACA9EC5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EDD3EC2-218C-3F2B-044A-B2E3EB56604F}"/>
              </a:ext>
            </a:extLst>
          </p:cNvPr>
          <p:cNvSpPr>
            <a:spLocks noGrp="1"/>
          </p:cNvSpPr>
          <p:nvPr>
            <p:ph type="dt" sz="half" idx="10"/>
          </p:nvPr>
        </p:nvSpPr>
        <p:spPr/>
        <p:txBody>
          <a:bodyPr/>
          <a:lstStyle/>
          <a:p>
            <a:fld id="{E42171AC-FF9F-DF4B-8834-8CC186624F24}" type="datetimeFigureOut">
              <a:rPr lang="en-US" smtClean="0"/>
              <a:t>9/28/23</a:t>
            </a:fld>
            <a:endParaRPr lang="en-US"/>
          </a:p>
        </p:txBody>
      </p:sp>
      <p:sp>
        <p:nvSpPr>
          <p:cNvPr id="8" name="Footer Placeholder 7">
            <a:extLst>
              <a:ext uri="{FF2B5EF4-FFF2-40B4-BE49-F238E27FC236}">
                <a16:creationId xmlns:a16="http://schemas.microsoft.com/office/drawing/2014/main" id="{C91FEF10-1FD1-5014-A3CF-4362E96A4D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AE9DF5-E414-BF13-82FC-7FCA18F94203}"/>
              </a:ext>
            </a:extLst>
          </p:cNvPr>
          <p:cNvSpPr>
            <a:spLocks noGrp="1"/>
          </p:cNvSpPr>
          <p:nvPr>
            <p:ph type="sldNum" sz="quarter" idx="12"/>
          </p:nvPr>
        </p:nvSpPr>
        <p:spPr/>
        <p:txBody>
          <a:bodyPr/>
          <a:lstStyle/>
          <a:p>
            <a:fld id="{E29371FF-D5EE-1A4B-AE2A-2C59792B2CD7}" type="slidenum">
              <a:rPr lang="en-US" smtClean="0"/>
              <a:t>‹#›</a:t>
            </a:fld>
            <a:endParaRPr lang="en-US"/>
          </a:p>
        </p:txBody>
      </p:sp>
    </p:spTree>
    <p:extLst>
      <p:ext uri="{BB962C8B-B14F-4D97-AF65-F5344CB8AC3E}">
        <p14:creationId xmlns:p14="http://schemas.microsoft.com/office/powerpoint/2010/main" val="1846342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93BD-05FB-04F6-58F3-FC1AD482CB1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9B3388C-CDE7-B1BF-A715-0A3A178642C2}"/>
              </a:ext>
            </a:extLst>
          </p:cNvPr>
          <p:cNvSpPr>
            <a:spLocks noGrp="1"/>
          </p:cNvSpPr>
          <p:nvPr>
            <p:ph type="dt" sz="half" idx="10"/>
          </p:nvPr>
        </p:nvSpPr>
        <p:spPr/>
        <p:txBody>
          <a:bodyPr/>
          <a:lstStyle/>
          <a:p>
            <a:fld id="{E42171AC-FF9F-DF4B-8834-8CC186624F24}" type="datetimeFigureOut">
              <a:rPr lang="en-US" smtClean="0"/>
              <a:t>9/28/23</a:t>
            </a:fld>
            <a:endParaRPr lang="en-US"/>
          </a:p>
        </p:txBody>
      </p:sp>
      <p:sp>
        <p:nvSpPr>
          <p:cNvPr id="4" name="Footer Placeholder 3">
            <a:extLst>
              <a:ext uri="{FF2B5EF4-FFF2-40B4-BE49-F238E27FC236}">
                <a16:creationId xmlns:a16="http://schemas.microsoft.com/office/drawing/2014/main" id="{09B9BB1A-88E7-9F29-3DC2-78B564514A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231347-F44D-0199-6AF5-51CCCE31F365}"/>
              </a:ext>
            </a:extLst>
          </p:cNvPr>
          <p:cNvSpPr>
            <a:spLocks noGrp="1"/>
          </p:cNvSpPr>
          <p:nvPr>
            <p:ph type="sldNum" sz="quarter" idx="12"/>
          </p:nvPr>
        </p:nvSpPr>
        <p:spPr/>
        <p:txBody>
          <a:bodyPr/>
          <a:lstStyle/>
          <a:p>
            <a:fld id="{E29371FF-D5EE-1A4B-AE2A-2C59792B2CD7}" type="slidenum">
              <a:rPr lang="en-US" smtClean="0"/>
              <a:t>‹#›</a:t>
            </a:fld>
            <a:endParaRPr lang="en-US"/>
          </a:p>
        </p:txBody>
      </p:sp>
    </p:spTree>
    <p:extLst>
      <p:ext uri="{BB962C8B-B14F-4D97-AF65-F5344CB8AC3E}">
        <p14:creationId xmlns:p14="http://schemas.microsoft.com/office/powerpoint/2010/main" val="2528671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902BA6-6B98-1FD6-760C-8DF9756DA44F}"/>
              </a:ext>
            </a:extLst>
          </p:cNvPr>
          <p:cNvSpPr>
            <a:spLocks noGrp="1"/>
          </p:cNvSpPr>
          <p:nvPr>
            <p:ph type="dt" sz="half" idx="10"/>
          </p:nvPr>
        </p:nvSpPr>
        <p:spPr/>
        <p:txBody>
          <a:bodyPr/>
          <a:lstStyle/>
          <a:p>
            <a:fld id="{E42171AC-FF9F-DF4B-8834-8CC186624F24}" type="datetimeFigureOut">
              <a:rPr lang="en-US" smtClean="0"/>
              <a:t>9/28/23</a:t>
            </a:fld>
            <a:endParaRPr lang="en-US"/>
          </a:p>
        </p:txBody>
      </p:sp>
      <p:sp>
        <p:nvSpPr>
          <p:cNvPr id="3" name="Footer Placeholder 2">
            <a:extLst>
              <a:ext uri="{FF2B5EF4-FFF2-40B4-BE49-F238E27FC236}">
                <a16:creationId xmlns:a16="http://schemas.microsoft.com/office/drawing/2014/main" id="{59B8B10F-4BDB-BD01-80F4-F3284D65FC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4719F5-C61C-E29B-5190-6780DE9BD21D}"/>
              </a:ext>
            </a:extLst>
          </p:cNvPr>
          <p:cNvSpPr>
            <a:spLocks noGrp="1"/>
          </p:cNvSpPr>
          <p:nvPr>
            <p:ph type="sldNum" sz="quarter" idx="12"/>
          </p:nvPr>
        </p:nvSpPr>
        <p:spPr/>
        <p:txBody>
          <a:bodyPr/>
          <a:lstStyle/>
          <a:p>
            <a:fld id="{E29371FF-D5EE-1A4B-AE2A-2C59792B2CD7}" type="slidenum">
              <a:rPr lang="en-US" smtClean="0"/>
              <a:t>‹#›</a:t>
            </a:fld>
            <a:endParaRPr lang="en-US"/>
          </a:p>
        </p:txBody>
      </p:sp>
    </p:spTree>
    <p:extLst>
      <p:ext uri="{BB962C8B-B14F-4D97-AF65-F5344CB8AC3E}">
        <p14:creationId xmlns:p14="http://schemas.microsoft.com/office/powerpoint/2010/main" val="3382547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E3534-FE9A-A75A-01FC-B12C2668D5E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E168FA8-707F-4151-0215-CD255051E6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DD9E894-25A2-1CE8-080C-17D916CD5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92F79F2-6501-E475-E6B0-E4A710F221B9}"/>
              </a:ext>
            </a:extLst>
          </p:cNvPr>
          <p:cNvSpPr>
            <a:spLocks noGrp="1"/>
          </p:cNvSpPr>
          <p:nvPr>
            <p:ph type="dt" sz="half" idx="10"/>
          </p:nvPr>
        </p:nvSpPr>
        <p:spPr/>
        <p:txBody>
          <a:bodyPr/>
          <a:lstStyle/>
          <a:p>
            <a:fld id="{E42171AC-FF9F-DF4B-8834-8CC186624F24}" type="datetimeFigureOut">
              <a:rPr lang="en-US" smtClean="0"/>
              <a:t>9/28/23</a:t>
            </a:fld>
            <a:endParaRPr lang="en-US"/>
          </a:p>
        </p:txBody>
      </p:sp>
      <p:sp>
        <p:nvSpPr>
          <p:cNvPr id="6" name="Footer Placeholder 5">
            <a:extLst>
              <a:ext uri="{FF2B5EF4-FFF2-40B4-BE49-F238E27FC236}">
                <a16:creationId xmlns:a16="http://schemas.microsoft.com/office/drawing/2014/main" id="{69B80671-D44E-4F38-1E7F-C688ACCD32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E05374-6EC2-40E8-49A9-757E6D89A3B2}"/>
              </a:ext>
            </a:extLst>
          </p:cNvPr>
          <p:cNvSpPr>
            <a:spLocks noGrp="1"/>
          </p:cNvSpPr>
          <p:nvPr>
            <p:ph type="sldNum" sz="quarter" idx="12"/>
          </p:nvPr>
        </p:nvSpPr>
        <p:spPr/>
        <p:txBody>
          <a:bodyPr/>
          <a:lstStyle/>
          <a:p>
            <a:fld id="{E29371FF-D5EE-1A4B-AE2A-2C59792B2CD7}" type="slidenum">
              <a:rPr lang="en-US" smtClean="0"/>
              <a:t>‹#›</a:t>
            </a:fld>
            <a:endParaRPr lang="en-US"/>
          </a:p>
        </p:txBody>
      </p:sp>
    </p:spTree>
    <p:extLst>
      <p:ext uri="{BB962C8B-B14F-4D97-AF65-F5344CB8AC3E}">
        <p14:creationId xmlns:p14="http://schemas.microsoft.com/office/powerpoint/2010/main" val="3070061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6C258-BA9A-3DE1-19D8-3ED5A9726B0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33790AC-6F3D-503A-9CB4-44CD1D998C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639015-3F79-5908-A5C6-E15E58B3FC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B7E8F0A-0A3C-F200-0FB6-83DEB0BE73D9}"/>
              </a:ext>
            </a:extLst>
          </p:cNvPr>
          <p:cNvSpPr>
            <a:spLocks noGrp="1"/>
          </p:cNvSpPr>
          <p:nvPr>
            <p:ph type="dt" sz="half" idx="10"/>
          </p:nvPr>
        </p:nvSpPr>
        <p:spPr/>
        <p:txBody>
          <a:bodyPr/>
          <a:lstStyle/>
          <a:p>
            <a:fld id="{E42171AC-FF9F-DF4B-8834-8CC186624F24}" type="datetimeFigureOut">
              <a:rPr lang="en-US" smtClean="0"/>
              <a:t>9/28/23</a:t>
            </a:fld>
            <a:endParaRPr lang="en-US"/>
          </a:p>
        </p:txBody>
      </p:sp>
      <p:sp>
        <p:nvSpPr>
          <p:cNvPr id="6" name="Footer Placeholder 5">
            <a:extLst>
              <a:ext uri="{FF2B5EF4-FFF2-40B4-BE49-F238E27FC236}">
                <a16:creationId xmlns:a16="http://schemas.microsoft.com/office/drawing/2014/main" id="{3FF8CB59-6C09-BF6C-544A-6ABF773AA7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F910DA-08DD-9561-CA74-A3A3D4F453F9}"/>
              </a:ext>
            </a:extLst>
          </p:cNvPr>
          <p:cNvSpPr>
            <a:spLocks noGrp="1"/>
          </p:cNvSpPr>
          <p:nvPr>
            <p:ph type="sldNum" sz="quarter" idx="12"/>
          </p:nvPr>
        </p:nvSpPr>
        <p:spPr/>
        <p:txBody>
          <a:bodyPr/>
          <a:lstStyle/>
          <a:p>
            <a:fld id="{E29371FF-D5EE-1A4B-AE2A-2C59792B2CD7}" type="slidenum">
              <a:rPr lang="en-US" smtClean="0"/>
              <a:t>‹#›</a:t>
            </a:fld>
            <a:endParaRPr lang="en-US"/>
          </a:p>
        </p:txBody>
      </p:sp>
    </p:spTree>
    <p:extLst>
      <p:ext uri="{BB962C8B-B14F-4D97-AF65-F5344CB8AC3E}">
        <p14:creationId xmlns:p14="http://schemas.microsoft.com/office/powerpoint/2010/main" val="2866817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5B9967-705D-F721-8C86-408A2563D6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5C01A6D-B385-2484-61AB-D73AD2C192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6B35CE0-135B-F995-85E5-A0F205F4A9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2171AC-FF9F-DF4B-8834-8CC186624F24}" type="datetimeFigureOut">
              <a:rPr lang="en-US" smtClean="0"/>
              <a:t>9/28/23</a:t>
            </a:fld>
            <a:endParaRPr lang="en-US"/>
          </a:p>
        </p:txBody>
      </p:sp>
      <p:sp>
        <p:nvSpPr>
          <p:cNvPr id="5" name="Footer Placeholder 4">
            <a:extLst>
              <a:ext uri="{FF2B5EF4-FFF2-40B4-BE49-F238E27FC236}">
                <a16:creationId xmlns:a16="http://schemas.microsoft.com/office/drawing/2014/main" id="{2FFB0571-F597-AEAC-9E0F-B270FA7687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0AF84F-A5EC-C9CB-29B6-AF2B5628C7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9371FF-D5EE-1A4B-AE2A-2C59792B2CD7}" type="slidenum">
              <a:rPr lang="en-US" smtClean="0"/>
              <a:t>‹#›</a:t>
            </a:fld>
            <a:endParaRPr lang="en-US"/>
          </a:p>
        </p:txBody>
      </p:sp>
    </p:spTree>
    <p:extLst>
      <p:ext uri="{BB962C8B-B14F-4D97-AF65-F5344CB8AC3E}">
        <p14:creationId xmlns:p14="http://schemas.microsoft.com/office/powerpoint/2010/main" val="2103125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huggingface.co/spaces/ShriNakshathiraa/GenerativeAI_Voiceclone" TargetMode="External"/><Relationship Id="rId2" Type="http://schemas.openxmlformats.org/officeDocument/2006/relationships/hyperlink" Target="https://huggingface.co/spaces/datasciencedojo/Emotion-Detector" TargetMode="External"/><Relationship Id="rId1" Type="http://schemas.openxmlformats.org/officeDocument/2006/relationships/slideLayout" Target="../slideLayouts/slideLayout2.xml"/><Relationship Id="rId4" Type="http://schemas.openxmlformats.org/officeDocument/2006/relationships/hyperlink" Target="https://huggingface.co/spaces/camenduru-com/one-shot-talking-fa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6F339-371B-DC3A-2304-BA90278A6C99}"/>
              </a:ext>
            </a:extLst>
          </p:cNvPr>
          <p:cNvSpPr>
            <a:spLocks noGrp="1"/>
          </p:cNvSpPr>
          <p:nvPr>
            <p:ph type="title"/>
          </p:nvPr>
        </p:nvSpPr>
        <p:spPr/>
        <p:txBody>
          <a:bodyPr/>
          <a:lstStyle/>
          <a:p>
            <a:r>
              <a:rPr lang="en-US" dirty="0"/>
              <a:t>Explore AI capabilities</a:t>
            </a:r>
          </a:p>
        </p:txBody>
      </p:sp>
      <p:sp>
        <p:nvSpPr>
          <p:cNvPr id="3" name="Content Placeholder 2">
            <a:extLst>
              <a:ext uri="{FF2B5EF4-FFF2-40B4-BE49-F238E27FC236}">
                <a16:creationId xmlns:a16="http://schemas.microsoft.com/office/drawing/2014/main" id="{8D480E88-67CA-79F1-E43D-F3ADD3568235}"/>
              </a:ext>
            </a:extLst>
          </p:cNvPr>
          <p:cNvSpPr>
            <a:spLocks noGrp="1"/>
          </p:cNvSpPr>
          <p:nvPr>
            <p:ph idx="1"/>
          </p:nvPr>
        </p:nvSpPr>
        <p:spPr/>
        <p:txBody>
          <a:bodyPr>
            <a:normAutofit fontScale="92500" lnSpcReduction="10000"/>
          </a:bodyPr>
          <a:lstStyle/>
          <a:p>
            <a:r>
              <a:rPr lang="en-US" dirty="0"/>
              <a:t>The latest forms of generative AI and large language models are delivering a massive step up in how digital content on the Web can be manipulated</a:t>
            </a:r>
          </a:p>
          <a:p>
            <a:r>
              <a:rPr lang="en-US" dirty="0"/>
              <a:t>We need to understand these rapidly increasing capabilities in order to understand the new types of risk involved, and to be critical of the images, videos, speech and text we encounter on the web</a:t>
            </a:r>
          </a:p>
          <a:p>
            <a:r>
              <a:rPr lang="en-US" dirty="0" err="1"/>
              <a:t>Huggingface</a:t>
            </a:r>
            <a:r>
              <a:rPr lang="en-US" dirty="0"/>
              <a:t> is a US company that specializes in hosting open access AI models and data</a:t>
            </a:r>
          </a:p>
          <a:p>
            <a:r>
              <a:rPr lang="en-US" dirty="0"/>
              <a:t>It also host “spaces” where companies and researchers can showcase their latest capabilities in a ‘raw’ form – a reasonable window into current capabilities</a:t>
            </a:r>
          </a:p>
          <a:p>
            <a:r>
              <a:rPr lang="en-US" dirty="0"/>
              <a:t>What out for broken apps and broken builds</a:t>
            </a:r>
          </a:p>
          <a:p>
            <a:endParaRPr lang="en-US" dirty="0"/>
          </a:p>
        </p:txBody>
      </p:sp>
    </p:spTree>
    <p:extLst>
      <p:ext uri="{BB962C8B-B14F-4D97-AF65-F5344CB8AC3E}">
        <p14:creationId xmlns:p14="http://schemas.microsoft.com/office/powerpoint/2010/main" val="4238293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3B2BE-DA36-34DE-A910-43345DE0577E}"/>
              </a:ext>
            </a:extLst>
          </p:cNvPr>
          <p:cNvSpPr>
            <a:spLocks noGrp="1"/>
          </p:cNvSpPr>
          <p:nvPr>
            <p:ph type="title"/>
          </p:nvPr>
        </p:nvSpPr>
        <p:spPr/>
        <p:txBody>
          <a:bodyPr/>
          <a:lstStyle/>
          <a:p>
            <a:r>
              <a:rPr lang="en-US" dirty="0"/>
              <a:t>Some things to try on </a:t>
            </a:r>
            <a:r>
              <a:rPr lang="en-US" dirty="0" err="1"/>
              <a:t>Huggingface</a:t>
            </a:r>
            <a:r>
              <a:rPr lang="en-US" dirty="0"/>
              <a:t> spaces</a:t>
            </a:r>
          </a:p>
        </p:txBody>
      </p:sp>
      <p:sp>
        <p:nvSpPr>
          <p:cNvPr id="3" name="Content Placeholder 2">
            <a:extLst>
              <a:ext uri="{FF2B5EF4-FFF2-40B4-BE49-F238E27FC236}">
                <a16:creationId xmlns:a16="http://schemas.microsoft.com/office/drawing/2014/main" id="{F2FED12B-C59B-5B80-16CB-1C61BE225472}"/>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IE" dirty="0"/>
              <a:t>Basic text sentiment analysis one:</a:t>
            </a:r>
          </a:p>
          <a:p>
            <a:pPr lvl="1"/>
            <a:r>
              <a:rPr lang="en-IE" dirty="0">
                <a:hlinkClick r:id="rId2"/>
              </a:rPr>
              <a:t>https://huggingface.co/spaces/datasciencedojo/Emotion-Detector</a:t>
            </a:r>
            <a:endParaRPr lang="en-IE" dirty="0"/>
          </a:p>
          <a:p>
            <a:pPr lvl="1"/>
            <a:r>
              <a:rPr lang="en-IE" dirty="0"/>
              <a:t>Try pasting text from different news stories from a specific news site</a:t>
            </a:r>
          </a:p>
          <a:p>
            <a:pPr lvl="1"/>
            <a:r>
              <a:rPr lang="en-IE" dirty="0"/>
              <a:t>see where they fall and what mix of emotion is reported across those stories</a:t>
            </a:r>
          </a:p>
          <a:p>
            <a:pPr lvl="1"/>
            <a:r>
              <a:rPr lang="en-IE" dirty="0"/>
              <a:t>Reading the text, do you agree with the 'measured' sentiment?</a:t>
            </a:r>
          </a:p>
          <a:p>
            <a:pPr>
              <a:buFont typeface="Arial" panose="020B0604020202020204" pitchFamily="34" charset="0"/>
              <a:buChar char="•"/>
            </a:pPr>
            <a:r>
              <a:rPr lang="en-IE" dirty="0"/>
              <a:t>Voice generated chat bot:</a:t>
            </a:r>
          </a:p>
          <a:p>
            <a:pPr lvl="1"/>
            <a:r>
              <a:rPr lang="en-IE" dirty="0">
                <a:hlinkClick r:id="rId3"/>
              </a:rPr>
              <a:t>https://huggingface.co/spaces/ShriNakshathiraa/GenerativeAI_Voiceclone</a:t>
            </a:r>
            <a:endParaRPr lang="en-IE" dirty="0"/>
          </a:p>
          <a:p>
            <a:pPr lvl="1"/>
            <a:r>
              <a:rPr lang="en-IE" dirty="0"/>
              <a:t>Listen to speech answers to text prompts</a:t>
            </a:r>
          </a:p>
          <a:p>
            <a:pPr lvl="1"/>
            <a:r>
              <a:rPr lang="en-IE" dirty="0"/>
              <a:t>What makes it convincing to you or not?</a:t>
            </a:r>
          </a:p>
          <a:p>
            <a:pPr>
              <a:buFont typeface="Arial" panose="020B0604020202020204" pitchFamily="34" charset="0"/>
              <a:buChar char="•"/>
            </a:pPr>
            <a:r>
              <a:rPr lang="en-IE" dirty="0"/>
              <a:t>Head shot animated to voice sample:</a:t>
            </a:r>
          </a:p>
          <a:p>
            <a:pPr lvl="1"/>
            <a:r>
              <a:rPr lang="en-IE" dirty="0">
                <a:hlinkClick r:id="rId4"/>
              </a:rPr>
              <a:t>https://huggingface.co/spaces/camenduru-com/one-shot-talking-face</a:t>
            </a:r>
            <a:endParaRPr lang="en-IE" dirty="0"/>
          </a:p>
          <a:p>
            <a:pPr lvl="1"/>
            <a:r>
              <a:rPr lang="en-IE" dirty="0"/>
              <a:t>Feed pictures of faces and some short spoke text</a:t>
            </a:r>
          </a:p>
          <a:p>
            <a:pPr lvl="1"/>
            <a:r>
              <a:rPr lang="en-IE" dirty="0"/>
              <a:t>What are positive or negative applications of this?</a:t>
            </a:r>
          </a:p>
          <a:p>
            <a:r>
              <a:rPr lang="en-IE" dirty="0"/>
              <a:t>Find other spaces and have fun</a:t>
            </a:r>
          </a:p>
          <a:p>
            <a:endParaRPr lang="en-US" dirty="0"/>
          </a:p>
        </p:txBody>
      </p:sp>
    </p:spTree>
    <p:extLst>
      <p:ext uri="{BB962C8B-B14F-4D97-AF65-F5344CB8AC3E}">
        <p14:creationId xmlns:p14="http://schemas.microsoft.com/office/powerpoint/2010/main" val="27772995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256</Words>
  <Application>Microsoft Macintosh PowerPoint</Application>
  <PresentationFormat>Widescreen</PresentationFormat>
  <Paragraphs>21</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Explore AI capabilities</vt:lpstr>
      <vt:lpstr>Some things to try on Huggingface spaces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Explore AI capabilities</dc:title>
  <dc:creator>David Lewis</dc:creator>
  <cp:lastModifiedBy>David Lewis</cp:lastModifiedBy>
  <cp:revision>1</cp:revision>
  <dcterms:created xsi:type="dcterms:W3CDTF">2023-09-28T14:34:42Z</dcterms:created>
  <dcterms:modified xsi:type="dcterms:W3CDTF">2023-09-28T14:50:55Z</dcterms:modified>
</cp:coreProperties>
</file>