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JsO/nnjtNO+Dd+d0IOSKuVtd4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com Imagem">
  <p:cSld name="Slide de Título com Image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758588" y="1436921"/>
            <a:ext cx="5690680" cy="1517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786259" y="5096662"/>
            <a:ext cx="4367531" cy="94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b="0" i="0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/>
          <p:nvPr/>
        </p:nvSpPr>
        <p:spPr>
          <a:xfrm>
            <a:off x="8069104" y="5422164"/>
            <a:ext cx="736673" cy="736673"/>
          </a:xfrm>
          <a:custGeom>
            <a:rect b="b" l="l" r="r" t="t"/>
            <a:pathLst>
              <a:path extrusionOk="0" h="736672" w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/>
          <p:nvPr/>
        </p:nvSpPr>
        <p:spPr>
          <a:xfrm>
            <a:off x="9029960" y="3463631"/>
            <a:ext cx="3175313" cy="2946690"/>
          </a:xfrm>
          <a:custGeom>
            <a:rect b="b" l="l" r="r" t="t"/>
            <a:pathLst>
              <a:path extrusionOk="0" h="2946690" w="3175312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11043829" y="4566099"/>
            <a:ext cx="1155814" cy="863685"/>
          </a:xfrm>
          <a:custGeom>
            <a:rect b="b" l="l" r="r" t="t"/>
            <a:pathLst>
              <a:path extrusionOk="0" h="863685" w="1155813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/>
          <p:nvPr/>
        </p:nvSpPr>
        <p:spPr>
          <a:xfrm>
            <a:off x="10743661" y="-1689"/>
            <a:ext cx="1447943" cy="1003399"/>
          </a:xfrm>
          <a:custGeom>
            <a:rect b="b" l="l" r="r" t="t"/>
            <a:pathLst>
              <a:path extrusionOk="0" h="1003398" w="1447942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/>
          <p:nvPr/>
        </p:nvSpPr>
        <p:spPr>
          <a:xfrm>
            <a:off x="6536780" y="-12701"/>
            <a:ext cx="4978890" cy="2133810"/>
          </a:xfrm>
          <a:custGeom>
            <a:rect b="b" l="l" r="r" t="t"/>
            <a:pathLst>
              <a:path extrusionOk="0" h="2133810" w="497889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6518963" y="-12701"/>
            <a:ext cx="5029695" cy="2146511"/>
          </a:xfrm>
          <a:custGeom>
            <a:rect b="b" l="l" r="r" t="t"/>
            <a:pathLst>
              <a:path extrusionOk="0" h="2146511" w="5029695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 txBox="1"/>
          <p:nvPr>
            <p:ph idx="2" type="body"/>
          </p:nvPr>
        </p:nvSpPr>
        <p:spPr>
          <a:xfrm>
            <a:off x="786259" y="3425363"/>
            <a:ext cx="3629300" cy="94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i="0" sz="2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/>
          <p:nvPr/>
        </p:nvSpPr>
        <p:spPr>
          <a:xfrm>
            <a:off x="895717" y="3124629"/>
            <a:ext cx="2158296" cy="151200"/>
          </a:xfrm>
          <a:custGeom>
            <a:rect b="b" l="l" r="r" t="t"/>
            <a:pathLst>
              <a:path extrusionOk="0" h="165045" w="215829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/>
          <p:nvPr/>
        </p:nvSpPr>
        <p:spPr>
          <a:xfrm>
            <a:off x="-7816" y="5057878"/>
            <a:ext cx="715108" cy="949829"/>
          </a:xfrm>
          <a:custGeom>
            <a:rect b="b" l="l" r="r" t="t"/>
            <a:pathLst>
              <a:path extrusionOk="0" h="1015200" w="7236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>
            <p:ph idx="3" type="pic"/>
          </p:nvPr>
        </p:nvSpPr>
        <p:spPr>
          <a:xfrm>
            <a:off x="4614953" y="0"/>
            <a:ext cx="7585924" cy="594957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o Vídeo">
  <p:cSld name="Conteúdo do Vídeo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>
            <p:ph idx="2" type="media"/>
          </p:nvPr>
        </p:nvSpPr>
        <p:spPr>
          <a:xfrm>
            <a:off x="911225" y="908050"/>
            <a:ext cx="10369550" cy="4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idx="11" type="ftr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8807428" y="2003790"/>
            <a:ext cx="775201" cy="774776"/>
          </a:xfrm>
          <a:custGeom>
            <a:rect b="b" l="l" r="r" t="t"/>
            <a:pathLst>
              <a:path extrusionOk="0" h="774776" w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9780046" y="430740"/>
            <a:ext cx="2414562" cy="2578354"/>
          </a:xfrm>
          <a:custGeom>
            <a:rect b="b" l="l" r="r" t="t"/>
            <a:pathLst>
              <a:path extrusionOk="0" h="2578354" w="2413237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9762774" y="410418"/>
            <a:ext cx="2439977" cy="2616458"/>
          </a:xfrm>
          <a:custGeom>
            <a:rect b="b" l="l" r="r" t="t"/>
            <a:pathLst>
              <a:path extrusionOk="0" h="2616457" w="2438640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7340981" y="-16344"/>
            <a:ext cx="4854539" cy="2273524"/>
          </a:xfrm>
          <a:custGeom>
            <a:rect b="b" l="l" r="r" t="t"/>
            <a:pathLst>
              <a:path extrusionOk="0" h="2273523" w="4851877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7327556" y="-16344"/>
            <a:ext cx="4867247" cy="2298926"/>
          </a:xfrm>
          <a:custGeom>
            <a:rect b="b" l="l" r="r" t="t"/>
            <a:pathLst>
              <a:path extrusionOk="0" h="2298926" w="4864578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2412986" y="5707145"/>
            <a:ext cx="7366027" cy="853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4" name="Google Shape;184;p19"/>
          <p:cNvGrpSpPr/>
          <p:nvPr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185" name="Google Shape;185;p19"/>
            <p:cNvSpPr/>
            <p:nvPr/>
          </p:nvSpPr>
          <p:spPr>
            <a:xfrm>
              <a:off x="-18799" y="2336694"/>
              <a:ext cx="2871530" cy="2299765"/>
            </a:xfrm>
            <a:custGeom>
              <a:rect b="b" l="l" r="r" t="t"/>
              <a:pathLst>
                <a:path extrusionOk="0" h="2299764" w="2871529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-18799" y="2319272"/>
              <a:ext cx="2884236" cy="2337882"/>
            </a:xfrm>
            <a:custGeom>
              <a:rect b="b" l="l" r="r" t="t"/>
              <a:pathLst>
                <a:path extrusionOk="0" h="2337882" w="2884235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-18799" y="3968979"/>
              <a:ext cx="1766118" cy="1156235"/>
            </a:xfrm>
            <a:custGeom>
              <a:rect b="b" l="l" r="r" t="t"/>
              <a:pathLst>
                <a:path extrusionOk="0" h="1156235" w="1766117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-18799" y="3949755"/>
              <a:ext cx="1778824" cy="1194353"/>
            </a:xfrm>
            <a:custGeom>
              <a:rect b="b" l="l" r="r" t="t"/>
              <a:pathLst>
                <a:path extrusionOk="0" h="1194352" w="1778823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agradecimento">
  <p:cSld name="Slide de agradecimento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/>
          <p:nvPr>
            <p:ph idx="2" type="pic"/>
          </p:nvPr>
        </p:nvSpPr>
        <p:spPr>
          <a:xfrm>
            <a:off x="5245189" y="1"/>
            <a:ext cx="6943003" cy="5934621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0"/>
          <p:cNvSpPr txBox="1"/>
          <p:nvPr>
            <p:ph type="title"/>
          </p:nvPr>
        </p:nvSpPr>
        <p:spPr>
          <a:xfrm>
            <a:off x="814944" y="4530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0"/>
          <p:cNvSpPr/>
          <p:nvPr/>
        </p:nvSpPr>
        <p:spPr>
          <a:xfrm>
            <a:off x="8704586" y="5422906"/>
            <a:ext cx="736600" cy="736600"/>
          </a:xfrm>
          <a:custGeom>
            <a:rect b="b" l="l" r="r" t="t"/>
            <a:pathLst>
              <a:path extrusionOk="0" h="736600" w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9659429" y="3776986"/>
            <a:ext cx="2540000" cy="2628900"/>
          </a:xfrm>
          <a:custGeom>
            <a:rect b="b" l="l" r="r" t="t"/>
            <a:pathLst>
              <a:path extrusionOk="0" h="2628900" w="25400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824420" y="3955665"/>
            <a:ext cx="4367531" cy="524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i="0"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3" type="body"/>
          </p:nvPr>
        </p:nvSpPr>
        <p:spPr>
          <a:xfrm>
            <a:off x="824420" y="4633361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4" type="body"/>
          </p:nvPr>
        </p:nvSpPr>
        <p:spPr>
          <a:xfrm>
            <a:off x="824420" y="4892976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b="1" i="0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5" type="body"/>
          </p:nvPr>
        </p:nvSpPr>
        <p:spPr>
          <a:xfrm>
            <a:off x="824420" y="5334299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6" type="body"/>
          </p:nvPr>
        </p:nvSpPr>
        <p:spPr>
          <a:xfrm>
            <a:off x="824420" y="5593914"/>
            <a:ext cx="43675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b="1" i="0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0"/>
          <p:cNvSpPr/>
          <p:nvPr/>
        </p:nvSpPr>
        <p:spPr>
          <a:xfrm>
            <a:off x="900978" y="1561556"/>
            <a:ext cx="2880000" cy="165305"/>
          </a:xfrm>
          <a:custGeom>
            <a:rect b="b" l="l" r="r" t="t"/>
            <a:pathLst>
              <a:path extrusionOk="0" h="165304" w="2973890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7172412" y="-12694"/>
            <a:ext cx="4978400" cy="2133600"/>
          </a:xfrm>
          <a:custGeom>
            <a:rect b="b" l="l" r="r" t="t"/>
            <a:pathLst>
              <a:path extrusionOk="0" h="2133600" w="49784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758588" y="1436921"/>
            <a:ext cx="5690680" cy="1517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1"/>
          <p:cNvSpPr/>
          <p:nvPr/>
        </p:nvSpPr>
        <p:spPr>
          <a:xfrm>
            <a:off x="8069104" y="5422164"/>
            <a:ext cx="736673" cy="736673"/>
          </a:xfrm>
          <a:custGeom>
            <a:rect b="b" l="l" r="r" t="t"/>
            <a:pathLst>
              <a:path extrusionOk="0" h="736672" w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9029960" y="3463631"/>
            <a:ext cx="3175313" cy="2946690"/>
          </a:xfrm>
          <a:custGeom>
            <a:rect b="b" l="l" r="r" t="t"/>
            <a:pathLst>
              <a:path extrusionOk="0" h="2946690" w="3175312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11043829" y="4566099"/>
            <a:ext cx="1155814" cy="863685"/>
          </a:xfrm>
          <a:custGeom>
            <a:rect b="b" l="l" r="r" t="t"/>
            <a:pathLst>
              <a:path extrusionOk="0" h="863685" w="1155813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10743661" y="-1689"/>
            <a:ext cx="1447943" cy="1003399"/>
          </a:xfrm>
          <a:custGeom>
            <a:rect b="b" l="l" r="r" t="t"/>
            <a:pathLst>
              <a:path extrusionOk="0" h="1003398" w="1447942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6536780" y="-12701"/>
            <a:ext cx="4978890" cy="2133810"/>
          </a:xfrm>
          <a:custGeom>
            <a:rect b="b" l="l" r="r" t="t"/>
            <a:pathLst>
              <a:path extrusionOk="0" h="2133810" w="497889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6518963" y="-12701"/>
            <a:ext cx="5029695" cy="2146511"/>
          </a:xfrm>
          <a:custGeom>
            <a:rect b="b" l="l" r="r" t="t"/>
            <a:pathLst>
              <a:path extrusionOk="0" h="2146511" w="5029695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895717" y="3124629"/>
            <a:ext cx="2158296" cy="151200"/>
          </a:xfrm>
          <a:custGeom>
            <a:rect b="b" l="l" r="r" t="t"/>
            <a:pathLst>
              <a:path extrusionOk="0" h="165045" w="215829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-7816" y="5057878"/>
            <a:ext cx="715108" cy="949829"/>
          </a:xfrm>
          <a:custGeom>
            <a:rect b="b" l="l" r="r" t="t"/>
            <a:pathLst>
              <a:path extrusionOk="0" h="1015200" w="7236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 txBox="1"/>
          <p:nvPr>
            <p:ph idx="1" type="subTitle"/>
          </p:nvPr>
        </p:nvSpPr>
        <p:spPr>
          <a:xfrm>
            <a:off x="758588" y="3429000"/>
            <a:ext cx="3629300" cy="94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i="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7998821" y="1645349"/>
            <a:ext cx="4196737" cy="1001638"/>
          </a:xfrm>
          <a:custGeom>
            <a:rect b="b" l="l" r="r" t="t"/>
            <a:pathLst>
              <a:path extrusionOk="0" h="752475" w="31527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12186920" y="2632655"/>
            <a:ext cx="5081" cy="25381"/>
          </a:xfrm>
          <a:custGeom>
            <a:rect b="b" l="l" r="r" t="t"/>
            <a:pathLst>
              <a:path extrusionOk="0" h="25381" w="50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 txBox="1"/>
          <p:nvPr>
            <p:ph type="ctrTitle"/>
          </p:nvPr>
        </p:nvSpPr>
        <p:spPr>
          <a:xfrm>
            <a:off x="781987" y="793172"/>
            <a:ext cx="9144000" cy="655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1"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1" type="subTitle"/>
          </p:nvPr>
        </p:nvSpPr>
        <p:spPr>
          <a:xfrm>
            <a:off x="795772" y="1877051"/>
            <a:ext cx="6843278" cy="496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2"/>
          <p:cNvSpPr/>
          <p:nvPr/>
        </p:nvSpPr>
        <p:spPr>
          <a:xfrm>
            <a:off x="903223" y="1550951"/>
            <a:ext cx="3273552" cy="151200"/>
          </a:xfrm>
          <a:custGeom>
            <a:rect b="b" l="l" r="r" t="t"/>
            <a:pathLst>
              <a:path extrusionOk="0" h="114300" w="2447925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3899957" y="4662943"/>
            <a:ext cx="8292043" cy="760738"/>
          </a:xfrm>
          <a:custGeom>
            <a:rect b="b" l="l" r="r" t="t"/>
            <a:pathLst>
              <a:path extrusionOk="0" h="571500" w="622935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3909848" y="4665641"/>
            <a:ext cx="8277071" cy="257213"/>
          </a:xfrm>
          <a:custGeom>
            <a:rect b="b" l="l" r="r" t="t"/>
            <a:pathLst>
              <a:path extrusionOk="0" h="257213" w="8277071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12186919" y="4665641"/>
            <a:ext cx="5081" cy="25380"/>
          </a:xfrm>
          <a:custGeom>
            <a:rect b="b" l="l" r="r" t="t"/>
            <a:pathLst>
              <a:path extrusionOk="0" h="25380" w="5081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3905233" y="4922854"/>
            <a:ext cx="8286767" cy="513089"/>
          </a:xfrm>
          <a:custGeom>
            <a:rect b="b" l="l" r="r" t="t"/>
            <a:pathLst>
              <a:path extrusionOk="0" h="513089" w="8286767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11" type="ftr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3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34" name="Google Shape;234;p23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3"/>
          <p:cNvSpPr/>
          <p:nvPr/>
        </p:nvSpPr>
        <p:spPr>
          <a:xfrm>
            <a:off x="838200" y="1492524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>
  <p:cSld name="Comparação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4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49" name="Google Shape;249;p24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50" name="Google Shape;250;p24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4"/>
          <p:cNvSpPr txBox="1"/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4"/>
          <p:cNvSpPr/>
          <p:nvPr/>
        </p:nvSpPr>
        <p:spPr>
          <a:xfrm>
            <a:off x="838200" y="1492524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839788" y="1825624"/>
            <a:ext cx="5157787" cy="421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9" name="Google Shape;259;p24"/>
          <p:cNvSpPr txBox="1"/>
          <p:nvPr>
            <p:ph idx="2" type="body"/>
          </p:nvPr>
        </p:nvSpPr>
        <p:spPr>
          <a:xfrm>
            <a:off x="839788" y="2323458"/>
            <a:ext cx="5157787" cy="338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24"/>
          <p:cNvSpPr txBox="1"/>
          <p:nvPr>
            <p:ph idx="3" type="body"/>
          </p:nvPr>
        </p:nvSpPr>
        <p:spPr>
          <a:xfrm>
            <a:off x="6172200" y="1828800"/>
            <a:ext cx="5183188" cy="4179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24"/>
          <p:cNvSpPr txBox="1"/>
          <p:nvPr>
            <p:ph idx="4" type="body"/>
          </p:nvPr>
        </p:nvSpPr>
        <p:spPr>
          <a:xfrm>
            <a:off x="6172200" y="2323458"/>
            <a:ext cx="5183188" cy="338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>
  <p:cSld name="Dois conteúdo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5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5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68" name="Google Shape;268;p25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269" name="Google Shape;269;p25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25"/>
          <p:cNvSpPr txBox="1"/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5"/>
          <p:cNvSpPr/>
          <p:nvPr/>
        </p:nvSpPr>
        <p:spPr>
          <a:xfrm>
            <a:off x="838200" y="1492524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 txBox="1"/>
          <p:nvPr>
            <p:ph idx="1" type="body"/>
          </p:nvPr>
        </p:nvSpPr>
        <p:spPr>
          <a:xfrm>
            <a:off x="838200" y="1825625"/>
            <a:ext cx="5181600" cy="3885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25"/>
          <p:cNvSpPr txBox="1"/>
          <p:nvPr>
            <p:ph idx="2" type="body"/>
          </p:nvPr>
        </p:nvSpPr>
        <p:spPr>
          <a:xfrm>
            <a:off x="6198110" y="1825624"/>
            <a:ext cx="5181600" cy="3929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>
  <p:cSld name="Imagem com Legenda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>
            <p:ph idx="2" type="pic"/>
          </p:nvPr>
        </p:nvSpPr>
        <p:spPr>
          <a:xfrm>
            <a:off x="5775856" y="532519"/>
            <a:ext cx="6416144" cy="4534825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26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6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6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6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10413777" y="4433244"/>
            <a:ext cx="1782599" cy="30316"/>
          </a:xfrm>
          <a:custGeom>
            <a:rect b="b" l="l" r="r" t="t"/>
            <a:pathLst>
              <a:path extrusionOk="0" h="30316" w="1782599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887582" y="2045662"/>
            <a:ext cx="3785313" cy="165305"/>
          </a:xfrm>
          <a:custGeom>
            <a:rect b="b" l="l" r="r" t="t"/>
            <a:pathLst>
              <a:path extrusionOk="0" h="165304" w="3785313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10416941" y="4161024"/>
            <a:ext cx="1785131" cy="543175"/>
          </a:xfrm>
          <a:custGeom>
            <a:rect b="b" l="l" r="r" t="t"/>
            <a:pathLst>
              <a:path extrusionOk="0" h="409575" w="134302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8607090" y="4437664"/>
            <a:ext cx="3595584" cy="922135"/>
          </a:xfrm>
          <a:custGeom>
            <a:rect b="b" l="l" r="r" t="t"/>
            <a:pathLst>
              <a:path extrusionOk="0" h="695325" w="270510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6"/>
          <p:cNvSpPr txBox="1"/>
          <p:nvPr>
            <p:ph type="title"/>
          </p:nvPr>
        </p:nvSpPr>
        <p:spPr>
          <a:xfrm>
            <a:off x="839788" y="457200"/>
            <a:ext cx="3932237" cy="1442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6"/>
          <p:cNvSpPr txBox="1"/>
          <p:nvPr>
            <p:ph idx="1" type="body"/>
          </p:nvPr>
        </p:nvSpPr>
        <p:spPr>
          <a:xfrm>
            <a:off x="839788" y="2356700"/>
            <a:ext cx="3932237" cy="351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>
  <p:cSld name="Conteúdo com Legenda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7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7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7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10413777" y="4433244"/>
            <a:ext cx="1782599" cy="30316"/>
          </a:xfrm>
          <a:custGeom>
            <a:rect b="b" l="l" r="r" t="t"/>
            <a:pathLst>
              <a:path extrusionOk="0" h="30316" w="1782599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887582" y="2045662"/>
            <a:ext cx="3785313" cy="165305"/>
          </a:xfrm>
          <a:custGeom>
            <a:rect b="b" l="l" r="r" t="t"/>
            <a:pathLst>
              <a:path extrusionOk="0" h="165304" w="3785313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10416941" y="4161024"/>
            <a:ext cx="1785131" cy="543175"/>
          </a:xfrm>
          <a:custGeom>
            <a:rect b="b" l="l" r="r" t="t"/>
            <a:pathLst>
              <a:path extrusionOk="0" h="409575" w="134302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8607090" y="4437664"/>
            <a:ext cx="3595584" cy="922135"/>
          </a:xfrm>
          <a:custGeom>
            <a:rect b="b" l="l" r="r" t="t"/>
            <a:pathLst>
              <a:path extrusionOk="0" h="695325" w="270510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"/>
          <p:cNvSpPr txBox="1"/>
          <p:nvPr>
            <p:ph type="title"/>
          </p:nvPr>
        </p:nvSpPr>
        <p:spPr>
          <a:xfrm>
            <a:off x="839788" y="457200"/>
            <a:ext cx="3932237" cy="1442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7"/>
          <p:cNvSpPr txBox="1"/>
          <p:nvPr>
            <p:ph idx="1" type="body"/>
          </p:nvPr>
        </p:nvSpPr>
        <p:spPr>
          <a:xfrm>
            <a:off x="839788" y="2356700"/>
            <a:ext cx="3932237" cy="351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4" name="Google Shape;304;p27"/>
          <p:cNvSpPr txBox="1"/>
          <p:nvPr>
            <p:ph idx="2" type="body"/>
          </p:nvPr>
        </p:nvSpPr>
        <p:spPr>
          <a:xfrm>
            <a:off x="5183188" y="457201"/>
            <a:ext cx="6653212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8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8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11" name="Google Shape;311;p28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312" name="Google Shape;312;p28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com Imagem">
  <p:cSld name="Cabeçalho da Seção com Imagem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/>
          <p:nvPr>
            <p:ph idx="2" type="pic"/>
          </p:nvPr>
        </p:nvSpPr>
        <p:spPr>
          <a:xfrm>
            <a:off x="912412" y="2373273"/>
            <a:ext cx="11271651" cy="254958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1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7998821" y="1645349"/>
            <a:ext cx="4196737" cy="1001638"/>
          </a:xfrm>
          <a:custGeom>
            <a:rect b="b" l="l" r="r" t="t"/>
            <a:pathLst>
              <a:path extrusionOk="0" h="752475" w="31527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12186920" y="2632655"/>
            <a:ext cx="5081" cy="25381"/>
          </a:xfrm>
          <a:custGeom>
            <a:rect b="b" l="l" r="r" t="t"/>
            <a:pathLst>
              <a:path extrusionOk="0" h="25381" w="50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781987" y="793172"/>
            <a:ext cx="9144000" cy="655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1"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795772" y="1877051"/>
            <a:ext cx="6843278" cy="496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/>
          <p:nvPr/>
        </p:nvSpPr>
        <p:spPr>
          <a:xfrm>
            <a:off x="903223" y="1550951"/>
            <a:ext cx="3366000" cy="151200"/>
          </a:xfrm>
          <a:custGeom>
            <a:rect b="b" l="l" r="r" t="t"/>
            <a:pathLst>
              <a:path extrusionOk="0" h="114300" w="2447925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3899957" y="4662943"/>
            <a:ext cx="8292043" cy="760738"/>
          </a:xfrm>
          <a:custGeom>
            <a:rect b="b" l="l" r="r" t="t"/>
            <a:pathLst>
              <a:path extrusionOk="0" h="571500" w="622935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" name="Google Shape;41;p11"/>
          <p:cNvSpPr/>
          <p:nvPr/>
        </p:nvSpPr>
        <p:spPr>
          <a:xfrm>
            <a:off x="3909848" y="4665641"/>
            <a:ext cx="8277071" cy="257213"/>
          </a:xfrm>
          <a:custGeom>
            <a:rect b="b" l="l" r="r" t="t"/>
            <a:pathLst>
              <a:path extrusionOk="0" h="257213" w="8277071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2186919" y="4665641"/>
            <a:ext cx="5081" cy="25380"/>
          </a:xfrm>
          <a:custGeom>
            <a:rect b="b" l="l" r="r" t="t"/>
            <a:pathLst>
              <a:path extrusionOk="0" h="25380" w="5081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3905233" y="4922854"/>
            <a:ext cx="8286767" cy="513089"/>
          </a:xfrm>
          <a:custGeom>
            <a:rect b="b" l="l" r="r" t="t"/>
            <a:pathLst>
              <a:path extrusionOk="0" h="513089" w="8286767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 com Subtítulo">
  <p:cSld name="Comparação com Subtítul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831850" y="781050"/>
            <a:ext cx="105156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811311" y="2959593"/>
            <a:ext cx="4365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b="1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830066" y="1898650"/>
            <a:ext cx="10515599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/>
          <p:nvPr/>
        </p:nvSpPr>
        <p:spPr>
          <a:xfrm>
            <a:off x="3019044" y="1583026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 txBox="1"/>
          <p:nvPr>
            <p:ph idx="3" type="body"/>
          </p:nvPr>
        </p:nvSpPr>
        <p:spPr>
          <a:xfrm>
            <a:off x="5973985" y="2959593"/>
            <a:ext cx="4365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b="1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4" type="body"/>
          </p:nvPr>
        </p:nvSpPr>
        <p:spPr>
          <a:xfrm>
            <a:off x="811311" y="3294245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5" type="body"/>
          </p:nvPr>
        </p:nvSpPr>
        <p:spPr>
          <a:xfrm>
            <a:off x="5973985" y="3294245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7" name="Google Shape;57;p12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58" name="Google Shape;58;p12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Conteúdo">
  <p:cSld name="Slide de Conteúd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>
            <p:ph idx="2" type="pic"/>
          </p:nvPr>
        </p:nvSpPr>
        <p:spPr>
          <a:xfrm>
            <a:off x="5771770" y="1483675"/>
            <a:ext cx="6421408" cy="3438427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3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815853" y="1231900"/>
            <a:ext cx="450329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830067" y="3889184"/>
            <a:ext cx="4548187" cy="1708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/>
          <p:nvPr/>
        </p:nvSpPr>
        <p:spPr>
          <a:xfrm>
            <a:off x="10413777" y="4433244"/>
            <a:ext cx="1782599" cy="30316"/>
          </a:xfrm>
          <a:custGeom>
            <a:rect b="b" l="l" r="r" t="t"/>
            <a:pathLst>
              <a:path extrusionOk="0" h="30316" w="1782599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2193179" y="4156602"/>
            <a:ext cx="3197" cy="25264"/>
          </a:xfrm>
          <a:custGeom>
            <a:rect b="b" l="l" r="r" t="t"/>
            <a:pathLst>
              <a:path extrusionOk="0" h="25264" w="3197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2193179" y="4682093"/>
            <a:ext cx="3197" cy="25264"/>
          </a:xfrm>
          <a:custGeom>
            <a:rect b="b" l="l" r="r" t="t"/>
            <a:pathLst>
              <a:path extrusionOk="0" h="25264" w="3197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>
            <p:ph idx="3" type="body"/>
          </p:nvPr>
        </p:nvSpPr>
        <p:spPr>
          <a:xfrm>
            <a:off x="811115" y="2374900"/>
            <a:ext cx="45656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4" type="body"/>
          </p:nvPr>
        </p:nvSpPr>
        <p:spPr>
          <a:xfrm>
            <a:off x="811115" y="3165301"/>
            <a:ext cx="4583113" cy="68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/>
          <p:nvPr/>
        </p:nvSpPr>
        <p:spPr>
          <a:xfrm>
            <a:off x="887581" y="2045662"/>
            <a:ext cx="4500000" cy="165305"/>
          </a:xfrm>
          <a:custGeom>
            <a:rect b="b" l="l" r="r" t="t"/>
            <a:pathLst>
              <a:path extrusionOk="0" h="165304" w="3785313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10416941" y="4161024"/>
            <a:ext cx="1785131" cy="543175"/>
          </a:xfrm>
          <a:custGeom>
            <a:rect b="b" l="l" r="r" t="t"/>
            <a:pathLst>
              <a:path extrusionOk="0" h="409575" w="134302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8607090" y="4437664"/>
            <a:ext cx="3595584" cy="922135"/>
          </a:xfrm>
          <a:custGeom>
            <a:rect b="b" l="l" r="r" t="t"/>
            <a:pathLst>
              <a:path extrusionOk="0" h="695325" w="2705100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Somente Títul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87" name="Google Shape;87;p14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88" name="Google Shape;88;p14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4"/>
          <p:cNvSpPr/>
          <p:nvPr/>
        </p:nvSpPr>
        <p:spPr>
          <a:xfrm>
            <a:off x="838200" y="1492524"/>
            <a:ext cx="6153912" cy="151200"/>
          </a:xfrm>
          <a:custGeom>
            <a:rect b="b" l="l" r="r" t="t"/>
            <a:pathLst>
              <a:path extrusionOk="0" h="123825" w="4629150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6"/>
            <a:ext cx="9050518" cy="94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abela">
  <p:cSld name="Slide de Tabel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09405" y="3252275"/>
            <a:ext cx="3396171" cy="1846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3" name="Google Shape;103;p15"/>
          <p:cNvGrpSpPr/>
          <p:nvPr/>
        </p:nvGrpSpPr>
        <p:grpSpPr>
          <a:xfrm flipH="1">
            <a:off x="-5568" y="-7969"/>
            <a:ext cx="2199425" cy="1945482"/>
            <a:chOff x="9994666" y="-7969"/>
            <a:chExt cx="2199425" cy="1945482"/>
          </a:xfrm>
        </p:grpSpPr>
        <p:sp>
          <p:nvSpPr>
            <p:cNvPr id="104" name="Google Shape;104;p15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5"/>
          <p:cNvSpPr txBox="1"/>
          <p:nvPr>
            <p:ph type="title"/>
          </p:nvPr>
        </p:nvSpPr>
        <p:spPr>
          <a:xfrm>
            <a:off x="811744" y="2134675"/>
            <a:ext cx="3403308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/>
          <p:nvPr/>
        </p:nvSpPr>
        <p:spPr>
          <a:xfrm>
            <a:off x="895660" y="2912161"/>
            <a:ext cx="3330000" cy="165305"/>
          </a:xfrm>
          <a:custGeom>
            <a:rect b="b" l="l" r="r" t="t"/>
            <a:pathLst>
              <a:path extrusionOk="0" h="165304" w="2781900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Subtítulo, Conteúdo e Imagem">
  <p:cSld name="Título, Subtítulo, Conteúdo e Imagem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>
            <p:ph idx="2" type="pic"/>
          </p:nvPr>
        </p:nvSpPr>
        <p:spPr>
          <a:xfrm>
            <a:off x="1396781" y="0"/>
            <a:ext cx="3894833" cy="565633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6910023" y="908050"/>
            <a:ext cx="450329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5492146" y="-12675"/>
            <a:ext cx="545708" cy="3819957"/>
          </a:xfrm>
          <a:custGeom>
            <a:rect b="b" l="l" r="r" t="t"/>
            <a:pathLst>
              <a:path extrusionOk="0" h="3819957" w="545708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479455" y="-12675"/>
            <a:ext cx="571090" cy="3832648"/>
          </a:xfrm>
          <a:custGeom>
            <a:rect b="b" l="l" r="r" t="t"/>
            <a:pathLst>
              <a:path extrusionOk="0" h="3832648" w="571089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6910023" y="2050475"/>
            <a:ext cx="4548187" cy="63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3" type="body"/>
          </p:nvPr>
        </p:nvSpPr>
        <p:spPr>
          <a:xfrm>
            <a:off x="6910023" y="2839714"/>
            <a:ext cx="4548187" cy="29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6981946" y="1726672"/>
            <a:ext cx="4464000" cy="165305"/>
          </a:xfrm>
          <a:custGeom>
            <a:rect b="b" l="l" r="r" t="t"/>
            <a:pathLst>
              <a:path extrusionOk="0" h="165304" w="3785313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069371" y="-12675"/>
            <a:ext cx="1002580" cy="2144760"/>
          </a:xfrm>
          <a:custGeom>
            <a:rect b="b" l="l" r="r" t="t"/>
            <a:pathLst>
              <a:path extrusionOk="0" h="2144760" w="100258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Gráfico">
  <p:cSld name="Slide de Gráfic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5642753" y="1474969"/>
            <a:ext cx="4395258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5649889" y="2592569"/>
            <a:ext cx="563088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2" type="body"/>
          </p:nvPr>
        </p:nvSpPr>
        <p:spPr>
          <a:xfrm>
            <a:off x="6126385" y="3719427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3" type="body"/>
          </p:nvPr>
        </p:nvSpPr>
        <p:spPr>
          <a:xfrm>
            <a:off x="6126386" y="39907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4" type="body"/>
          </p:nvPr>
        </p:nvSpPr>
        <p:spPr>
          <a:xfrm>
            <a:off x="6126410" y="4451492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5" type="body"/>
          </p:nvPr>
        </p:nvSpPr>
        <p:spPr>
          <a:xfrm>
            <a:off x="6126411" y="4722773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6" type="body"/>
          </p:nvPr>
        </p:nvSpPr>
        <p:spPr>
          <a:xfrm>
            <a:off x="8065899" y="3719427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7" type="body"/>
          </p:nvPr>
        </p:nvSpPr>
        <p:spPr>
          <a:xfrm>
            <a:off x="8065900" y="39907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8" type="body"/>
          </p:nvPr>
        </p:nvSpPr>
        <p:spPr>
          <a:xfrm>
            <a:off x="8065924" y="4451492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9" type="body"/>
          </p:nvPr>
        </p:nvSpPr>
        <p:spPr>
          <a:xfrm>
            <a:off x="8065925" y="4722773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3" type="body"/>
          </p:nvPr>
        </p:nvSpPr>
        <p:spPr>
          <a:xfrm>
            <a:off x="10005413" y="3719427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14" type="body"/>
          </p:nvPr>
        </p:nvSpPr>
        <p:spPr>
          <a:xfrm>
            <a:off x="10005414" y="3990708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5" type="body"/>
          </p:nvPr>
        </p:nvSpPr>
        <p:spPr>
          <a:xfrm>
            <a:off x="10005438" y="4451492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6" type="body"/>
          </p:nvPr>
        </p:nvSpPr>
        <p:spPr>
          <a:xfrm>
            <a:off x="10005439" y="4722773"/>
            <a:ext cx="15978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i="0" sz="1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7"/>
          <p:cNvSpPr/>
          <p:nvPr>
            <p:ph idx="17" type="chart"/>
          </p:nvPr>
        </p:nvSpPr>
        <p:spPr>
          <a:xfrm>
            <a:off x="911225" y="908050"/>
            <a:ext cx="4284663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47" name="Google Shape;147;p17"/>
          <p:cNvGrpSpPr/>
          <p:nvPr/>
        </p:nvGrpSpPr>
        <p:grpSpPr>
          <a:xfrm>
            <a:off x="9999818" y="-7969"/>
            <a:ext cx="2199425" cy="1945482"/>
            <a:chOff x="9994666" y="-7969"/>
            <a:chExt cx="2199425" cy="1945482"/>
          </a:xfrm>
        </p:grpSpPr>
        <p:sp>
          <p:nvSpPr>
            <p:cNvPr id="148" name="Google Shape;148;p17"/>
            <p:cNvSpPr/>
            <p:nvPr/>
          </p:nvSpPr>
          <p:spPr>
            <a:xfrm>
              <a:off x="10712341" y="-7969"/>
              <a:ext cx="1466283" cy="1009398"/>
            </a:xfrm>
            <a:custGeom>
              <a:rect b="b" l="l" r="r" t="t"/>
              <a:pathLst>
                <a:path extrusionOk="0" h="1009397" w="1466283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0014209" y="321414"/>
              <a:ext cx="2178175" cy="1593786"/>
            </a:xfrm>
            <a:custGeom>
              <a:rect b="b" l="l" r="r" t="t"/>
              <a:pathLst>
                <a:path extrusionOk="0" h="1593786" w="2178174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0732016" y="-7969"/>
              <a:ext cx="1455658" cy="839394"/>
            </a:xfrm>
            <a:custGeom>
              <a:rect b="b" l="l" r="r" t="t"/>
              <a:pathLst>
                <a:path extrusionOk="0" h="839394" w="1455658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1124635" y="1146995"/>
              <a:ext cx="1062524" cy="743767"/>
            </a:xfrm>
            <a:custGeom>
              <a:rect b="b" l="l" r="r" t="t"/>
              <a:pathLst>
                <a:path extrusionOk="0" h="743766" w="1062524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1105057" y="1128932"/>
              <a:ext cx="1083775" cy="775643"/>
            </a:xfrm>
            <a:custGeom>
              <a:rect b="b" l="l" r="r" t="t"/>
              <a:pathLst>
                <a:path extrusionOk="0" h="775642" w="1083774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9994666" y="301226"/>
              <a:ext cx="2199425" cy="1636287"/>
            </a:xfrm>
            <a:custGeom>
              <a:rect b="b" l="l" r="r" t="t"/>
              <a:pathLst>
                <a:path extrusionOk="0" h="1636287" w="2199425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7"/>
          <p:cNvSpPr/>
          <p:nvPr/>
        </p:nvSpPr>
        <p:spPr>
          <a:xfrm>
            <a:off x="5731818" y="2267879"/>
            <a:ext cx="3996000" cy="165305"/>
          </a:xfrm>
          <a:custGeom>
            <a:rect b="b" l="l" r="r" t="t"/>
            <a:pathLst>
              <a:path extrusionOk="0" h="165304" w="3016875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Imagem">
  <p:cSld name="Slide de Título e Imagem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>
            <p:ph idx="2" type="pic"/>
          </p:nvPr>
        </p:nvSpPr>
        <p:spPr>
          <a:xfrm>
            <a:off x="0" y="1"/>
            <a:ext cx="12190660" cy="5569499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8"/>
          <p:cNvSpPr/>
          <p:nvPr/>
        </p:nvSpPr>
        <p:spPr>
          <a:xfrm>
            <a:off x="7345849" y="-12701"/>
            <a:ext cx="4851878" cy="2298926"/>
          </a:xfrm>
          <a:custGeom>
            <a:rect b="b" l="l" r="r" t="t"/>
            <a:pathLst>
              <a:path extrusionOk="0" h="2298926" w="4851877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9782306" y="458515"/>
            <a:ext cx="2413238" cy="2578354"/>
          </a:xfrm>
          <a:custGeom>
            <a:rect b="b" l="l" r="r" t="t"/>
            <a:pathLst>
              <a:path extrusionOk="0" h="2578353" w="2413237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-12701" y="2355829"/>
            <a:ext cx="2857781" cy="2298926"/>
          </a:xfrm>
          <a:custGeom>
            <a:rect b="b" l="l" r="r" t="t"/>
            <a:pathLst>
              <a:path extrusionOk="0" h="2298926" w="2857781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1334292" y="5787811"/>
            <a:ext cx="870509" cy="409651"/>
          </a:xfrm>
          <a:custGeom>
            <a:rect b="b" l="l" r="r" t="t"/>
            <a:pathLst>
              <a:path extrusionOk="0" h="409651" w="870509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838200" y="4349863"/>
            <a:ext cx="10515600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1" type="ftr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2412987" y="5718810"/>
            <a:ext cx="7366026" cy="946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2500" y="5155439"/>
            <a:ext cx="2667000" cy="13990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8826099" y="2044901"/>
            <a:ext cx="736673" cy="736673"/>
          </a:xfrm>
          <a:custGeom>
            <a:rect b="b" l="l" r="r" t="t"/>
            <a:pathLst>
              <a:path extrusionOk="0" h="736672" w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8810222" y="2029025"/>
            <a:ext cx="774776" cy="774776"/>
          </a:xfrm>
          <a:custGeom>
            <a:rect b="b" l="l" r="r" t="t"/>
            <a:pathLst>
              <a:path extrusionOk="0" h="774776" w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7329938" y="-9526"/>
            <a:ext cx="4864579" cy="2311628"/>
          </a:xfrm>
          <a:custGeom>
            <a:rect b="b" l="l" r="r" t="t"/>
            <a:pathLst>
              <a:path extrusionOk="0" h="2311627" w="4864578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9766949" y="442639"/>
            <a:ext cx="2425939" cy="2603756"/>
          </a:xfrm>
          <a:custGeom>
            <a:rect b="b" l="l" r="r" t="t"/>
            <a:pathLst>
              <a:path extrusionOk="0" h="2603756" w="2425938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-9526" y="2340318"/>
            <a:ext cx="2870483" cy="2540250"/>
          </a:xfrm>
          <a:custGeom>
            <a:rect b="b" l="l" r="r" t="t"/>
            <a:pathLst>
              <a:path extrusionOk="0" h="2540250" w="2870482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"/>
          <p:cNvSpPr txBox="1"/>
          <p:nvPr>
            <p:ph type="title"/>
          </p:nvPr>
        </p:nvSpPr>
        <p:spPr>
          <a:xfrm>
            <a:off x="758588" y="636104"/>
            <a:ext cx="5690680" cy="2318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entury Gothic"/>
              <a:buNone/>
            </a:pPr>
            <a:r>
              <a:rPr lang="pt-BR" sz="5200"/>
              <a:t>CYBERCAKE: SISTEMA PARA CONFEITARIA</a:t>
            </a:r>
            <a:endParaRPr/>
          </a:p>
        </p:txBody>
      </p:sp>
      <p:sp>
        <p:nvSpPr>
          <p:cNvPr id="323" name="Google Shape;323;p1"/>
          <p:cNvSpPr txBox="1"/>
          <p:nvPr>
            <p:ph idx="1" type="body"/>
          </p:nvPr>
        </p:nvSpPr>
        <p:spPr>
          <a:xfrm>
            <a:off x="758588" y="5295446"/>
            <a:ext cx="4367531" cy="522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</a:pPr>
            <a:r>
              <a:rPr lang="pt-BR"/>
              <a:t>TDS</a:t>
            </a:r>
            <a:endParaRPr/>
          </a:p>
        </p:txBody>
      </p:sp>
      <p:sp>
        <p:nvSpPr>
          <p:cNvPr id="324" name="Google Shape;324;p1"/>
          <p:cNvSpPr txBox="1"/>
          <p:nvPr>
            <p:ph idx="2" type="body"/>
          </p:nvPr>
        </p:nvSpPr>
        <p:spPr>
          <a:xfrm>
            <a:off x="786259" y="3425363"/>
            <a:ext cx="3629300" cy="94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pt-BR" sz="2400"/>
              <a:t>Giovanna de Melo e Leonardo Adams </a:t>
            </a:r>
            <a:endParaRPr/>
          </a:p>
        </p:txBody>
      </p:sp>
      <p:pic>
        <p:nvPicPr>
          <p:cNvPr id="325" name="Google Shape;325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7496" r="7496" t="0"/>
          <a:stretch/>
        </p:blipFill>
        <p:spPr>
          <a:xfrm>
            <a:off x="4606078" y="38175"/>
            <a:ext cx="7585924" cy="594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"/>
          <p:cNvSpPr txBox="1"/>
          <p:nvPr>
            <p:ph type="ctrTitle"/>
          </p:nvPr>
        </p:nvSpPr>
        <p:spPr>
          <a:xfrm>
            <a:off x="781987" y="793172"/>
            <a:ext cx="9144000" cy="655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332" name="Google Shape;332;p2"/>
          <p:cNvSpPr txBox="1"/>
          <p:nvPr>
            <p:ph idx="1" type="subTitle"/>
          </p:nvPr>
        </p:nvSpPr>
        <p:spPr>
          <a:xfrm>
            <a:off x="812290" y="2022824"/>
            <a:ext cx="6843278" cy="208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pt-BR" sz="2400"/>
              <a:t>TEMA: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b="0" lang="pt-BR" sz="2400">
                <a:solidFill>
                  <a:srgbClr val="7F7F7F"/>
                </a:solidFill>
              </a:rPr>
              <a:t>O sistema para confeitarias foi desenvolvido para empresas cadastrarem seus produtos e clientes.</a:t>
            </a:r>
            <a:endParaRPr/>
          </a:p>
        </p:txBody>
      </p:sp>
      <p:sp>
        <p:nvSpPr>
          <p:cNvPr id="333" name="Google Shape;333;p2"/>
          <p:cNvSpPr txBox="1"/>
          <p:nvPr>
            <p:ph idx="11" type="ftr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CYBERCAKE</a:t>
            </a:r>
            <a:endParaRPr/>
          </a:p>
        </p:txBody>
      </p:sp>
      <p:sp>
        <p:nvSpPr>
          <p:cNvPr id="334" name="Google Shape;334;p2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"/>
          <p:cNvSpPr txBox="1"/>
          <p:nvPr>
            <p:ph type="title"/>
          </p:nvPr>
        </p:nvSpPr>
        <p:spPr>
          <a:xfrm>
            <a:off x="831850" y="781050"/>
            <a:ext cx="105156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341" name="Google Shape;341;p3"/>
          <p:cNvSpPr txBox="1"/>
          <p:nvPr>
            <p:ph idx="1" type="body"/>
          </p:nvPr>
        </p:nvSpPr>
        <p:spPr>
          <a:xfrm>
            <a:off x="837815" y="2124704"/>
            <a:ext cx="4365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pt-BR" sz="2800">
                <a:solidFill>
                  <a:schemeClr val="accent1"/>
                </a:solidFill>
              </a:rPr>
              <a:t>OBJETIVO GERAL</a:t>
            </a:r>
            <a:endParaRPr/>
          </a:p>
        </p:txBody>
      </p:sp>
      <p:sp>
        <p:nvSpPr>
          <p:cNvPr id="342" name="Google Shape;342;p3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CYBERCAKE</a:t>
            </a:r>
            <a:endParaRPr/>
          </a:p>
        </p:txBody>
      </p:sp>
      <p:sp>
        <p:nvSpPr>
          <p:cNvPr id="343" name="Google Shape;343;p3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4" name="Google Shape;344;p3"/>
          <p:cNvSpPr txBox="1"/>
          <p:nvPr>
            <p:ph idx="3" type="body"/>
          </p:nvPr>
        </p:nvSpPr>
        <p:spPr>
          <a:xfrm>
            <a:off x="6199269" y="2111454"/>
            <a:ext cx="4365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pt-BR" sz="2800">
                <a:solidFill>
                  <a:schemeClr val="accent1"/>
                </a:solidFill>
              </a:rPr>
              <a:t>OBJETIVOS ESPECÍFICOS</a:t>
            </a:r>
            <a:endParaRPr/>
          </a:p>
        </p:txBody>
      </p:sp>
      <p:sp>
        <p:nvSpPr>
          <p:cNvPr id="345" name="Google Shape;345;p3"/>
          <p:cNvSpPr txBox="1"/>
          <p:nvPr>
            <p:ph idx="4" type="body"/>
          </p:nvPr>
        </p:nvSpPr>
        <p:spPr>
          <a:xfrm>
            <a:off x="837815" y="2671389"/>
            <a:ext cx="4365625" cy="111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0000" lvl="0" marL="18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Desenvolver um sistema para uma confeitaria</a:t>
            </a:r>
            <a:endParaRPr/>
          </a:p>
        </p:txBody>
      </p:sp>
      <p:sp>
        <p:nvSpPr>
          <p:cNvPr id="346" name="Google Shape;346;p3"/>
          <p:cNvSpPr txBox="1"/>
          <p:nvPr>
            <p:ph idx="5" type="body"/>
          </p:nvPr>
        </p:nvSpPr>
        <p:spPr>
          <a:xfrm>
            <a:off x="6199269" y="2631634"/>
            <a:ext cx="4365625" cy="3239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0000" lvl="0" marL="18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Criar um menu;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pt-BR" sz="2000"/>
              <a:t>Utilizar as boas práticas de codificação;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Desenvolver um sistema com interface clara e de simples compreensão;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Criar funções de cadastramento e edição de produtos e clientes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"/>
          <p:cNvSpPr txBox="1"/>
          <p:nvPr>
            <p:ph type="title"/>
          </p:nvPr>
        </p:nvSpPr>
        <p:spPr>
          <a:xfrm>
            <a:off x="815853" y="1086128"/>
            <a:ext cx="479437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lang="pt-BR"/>
              <a:t>SOFTWARES </a:t>
            </a:r>
            <a:br>
              <a:rPr lang="pt-BR"/>
            </a:br>
            <a:r>
              <a:rPr lang="pt-BR"/>
              <a:t>E LINGUAGENS</a:t>
            </a:r>
            <a:endParaRPr/>
          </a:p>
        </p:txBody>
      </p:sp>
      <p:sp>
        <p:nvSpPr>
          <p:cNvPr id="353" name="Google Shape;353;p4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CYBERCAKE</a:t>
            </a:r>
            <a:endParaRPr/>
          </a:p>
        </p:txBody>
      </p:sp>
      <p:sp>
        <p:nvSpPr>
          <p:cNvPr id="354" name="Google Shape;354;p4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5" name="Google Shape;355;p4"/>
          <p:cNvSpPr txBox="1"/>
          <p:nvPr>
            <p:ph idx="1" type="body"/>
          </p:nvPr>
        </p:nvSpPr>
        <p:spPr>
          <a:xfrm>
            <a:off x="811115" y="2915477"/>
            <a:ext cx="4548187" cy="131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000" lvl="0" marL="18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CodeBlocks;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PowerPoint;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Trello;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Word</a:t>
            </a:r>
            <a:endParaRPr/>
          </a:p>
        </p:txBody>
      </p:sp>
      <p:sp>
        <p:nvSpPr>
          <p:cNvPr id="356" name="Google Shape;356;p4"/>
          <p:cNvSpPr txBox="1"/>
          <p:nvPr>
            <p:ph idx="3" type="body"/>
          </p:nvPr>
        </p:nvSpPr>
        <p:spPr>
          <a:xfrm>
            <a:off x="811115" y="2494168"/>
            <a:ext cx="4565650" cy="421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pt-BR" sz="2400"/>
              <a:t>Softwares</a:t>
            </a:r>
            <a:r>
              <a:rPr lang="pt-BR"/>
              <a:t>:</a:t>
            </a:r>
            <a:endParaRPr/>
          </a:p>
        </p:txBody>
      </p:sp>
      <p:sp>
        <p:nvSpPr>
          <p:cNvPr id="357" name="Google Shape;357;p4"/>
          <p:cNvSpPr txBox="1"/>
          <p:nvPr/>
        </p:nvSpPr>
        <p:spPr>
          <a:xfrm>
            <a:off x="811115" y="4940304"/>
            <a:ext cx="4548187" cy="564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0000" lvl="0" marL="180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C/C++</a:t>
            </a:r>
            <a:endParaRPr/>
          </a:p>
        </p:txBody>
      </p:sp>
      <p:sp>
        <p:nvSpPr>
          <p:cNvPr id="358" name="Google Shape;358;p4"/>
          <p:cNvSpPr txBox="1"/>
          <p:nvPr/>
        </p:nvSpPr>
        <p:spPr>
          <a:xfrm>
            <a:off x="811115" y="4518995"/>
            <a:ext cx="4565650" cy="421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Linguagens</a:t>
            </a:r>
            <a:r>
              <a:rPr b="1" i="0" lang="pt-B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359" name="Google Shape;3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1107213"/>
            <a:ext cx="48768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6366" y="2351323"/>
            <a:ext cx="2378326" cy="237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7" name="Google Shape;367;p5"/>
          <p:cNvSpPr txBox="1"/>
          <p:nvPr>
            <p:ph type="title"/>
          </p:nvPr>
        </p:nvSpPr>
        <p:spPr>
          <a:xfrm>
            <a:off x="771938" y="709683"/>
            <a:ext cx="4407341" cy="94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pt-BR"/>
              <a:t>FLUXOGRAMA</a:t>
            </a:r>
            <a:endParaRPr/>
          </a:p>
        </p:txBody>
      </p:sp>
      <p:sp>
        <p:nvSpPr>
          <p:cNvPr id="368" name="Google Shape;368;p5"/>
          <p:cNvSpPr/>
          <p:nvPr/>
        </p:nvSpPr>
        <p:spPr>
          <a:xfrm>
            <a:off x="390533" y="3854907"/>
            <a:ext cx="1719471" cy="945498"/>
          </a:xfrm>
          <a:prstGeom prst="ellipse">
            <a:avLst/>
          </a:pr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endParaRPr/>
          </a:p>
        </p:txBody>
      </p:sp>
      <p:cxnSp>
        <p:nvCxnSpPr>
          <p:cNvPr id="369" name="Google Shape;369;p5"/>
          <p:cNvCxnSpPr>
            <a:stCxn id="368" idx="6"/>
          </p:cNvCxnSpPr>
          <p:nvPr/>
        </p:nvCxnSpPr>
        <p:spPr>
          <a:xfrm flipH="1" rot="10800000">
            <a:off x="2110004" y="2893056"/>
            <a:ext cx="2398500" cy="143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5"/>
          <p:cNvSpPr txBox="1"/>
          <p:nvPr/>
        </p:nvSpPr>
        <p:spPr>
          <a:xfrm>
            <a:off x="2111269" y="3955295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197DCE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endParaRPr/>
          </a:p>
        </p:txBody>
      </p:sp>
      <p:cxnSp>
        <p:nvCxnSpPr>
          <p:cNvPr id="371" name="Google Shape;371;p5"/>
          <p:cNvCxnSpPr>
            <a:stCxn id="368" idx="6"/>
          </p:cNvCxnSpPr>
          <p:nvPr/>
        </p:nvCxnSpPr>
        <p:spPr>
          <a:xfrm>
            <a:off x="2110004" y="4327656"/>
            <a:ext cx="2393100" cy="1553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5"/>
          <p:cNvCxnSpPr>
            <a:stCxn id="368" idx="6"/>
          </p:cNvCxnSpPr>
          <p:nvPr/>
        </p:nvCxnSpPr>
        <p:spPr>
          <a:xfrm flipH="1" rot="10800000">
            <a:off x="2110004" y="4321656"/>
            <a:ext cx="2398500" cy="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5"/>
          <p:cNvSpPr txBox="1"/>
          <p:nvPr/>
        </p:nvSpPr>
        <p:spPr>
          <a:xfrm>
            <a:off x="3244868" y="2492499"/>
            <a:ext cx="14885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PRODUTOS</a:t>
            </a:r>
            <a:endParaRPr/>
          </a:p>
        </p:txBody>
      </p:sp>
      <p:sp>
        <p:nvSpPr>
          <p:cNvPr id="374" name="Google Shape;374;p5"/>
          <p:cNvSpPr txBox="1"/>
          <p:nvPr/>
        </p:nvSpPr>
        <p:spPr>
          <a:xfrm>
            <a:off x="3332553" y="3973728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/>
          </a:p>
        </p:txBody>
      </p:sp>
      <p:sp>
        <p:nvSpPr>
          <p:cNvPr id="375" name="Google Shape;375;p5"/>
          <p:cNvSpPr txBox="1"/>
          <p:nvPr/>
        </p:nvSpPr>
        <p:spPr>
          <a:xfrm>
            <a:off x="3779940" y="5556529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SAIR</a:t>
            </a:r>
            <a:endParaRPr/>
          </a:p>
        </p:txBody>
      </p:sp>
      <p:cxnSp>
        <p:nvCxnSpPr>
          <p:cNvPr id="376" name="Google Shape;376;p5"/>
          <p:cNvCxnSpPr/>
          <p:nvPr/>
        </p:nvCxnSpPr>
        <p:spPr>
          <a:xfrm flipH="1" rot="10800000">
            <a:off x="4508647" y="2292886"/>
            <a:ext cx="1719600" cy="59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5"/>
          <p:cNvSpPr txBox="1"/>
          <p:nvPr/>
        </p:nvSpPr>
        <p:spPr>
          <a:xfrm>
            <a:off x="5310199" y="1846249"/>
            <a:ext cx="2548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LISTA DE PRODUTOS</a:t>
            </a:r>
            <a:endParaRPr/>
          </a:p>
        </p:txBody>
      </p:sp>
      <p:sp>
        <p:nvSpPr>
          <p:cNvPr id="378" name="Google Shape;378;p5"/>
          <p:cNvSpPr txBox="1"/>
          <p:nvPr/>
        </p:nvSpPr>
        <p:spPr>
          <a:xfrm>
            <a:off x="5312757" y="3343130"/>
            <a:ext cx="2373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LISTA DE CLIENTES</a:t>
            </a:r>
            <a:endParaRPr/>
          </a:p>
        </p:txBody>
      </p:sp>
      <p:sp>
        <p:nvSpPr>
          <p:cNvPr id="379" name="Google Shape;379;p5"/>
          <p:cNvSpPr txBox="1"/>
          <p:nvPr/>
        </p:nvSpPr>
        <p:spPr>
          <a:xfrm>
            <a:off x="5348179" y="2557209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CADASTRO</a:t>
            </a:r>
            <a:endParaRPr/>
          </a:p>
        </p:txBody>
      </p:sp>
      <p:cxnSp>
        <p:nvCxnSpPr>
          <p:cNvPr id="380" name="Google Shape;380;p5"/>
          <p:cNvCxnSpPr/>
          <p:nvPr/>
        </p:nvCxnSpPr>
        <p:spPr>
          <a:xfrm>
            <a:off x="5380383" y="2886886"/>
            <a:ext cx="14670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5"/>
          <p:cNvCxnSpPr/>
          <p:nvPr/>
        </p:nvCxnSpPr>
        <p:spPr>
          <a:xfrm flipH="1" rot="10800000">
            <a:off x="4503215" y="3718674"/>
            <a:ext cx="1719600" cy="59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5"/>
          <p:cNvSpPr txBox="1"/>
          <p:nvPr/>
        </p:nvSpPr>
        <p:spPr>
          <a:xfrm>
            <a:off x="5315975" y="3991921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CADASTRO</a:t>
            </a:r>
            <a:endParaRPr/>
          </a:p>
        </p:txBody>
      </p:sp>
      <p:cxnSp>
        <p:nvCxnSpPr>
          <p:cNvPr id="383" name="Google Shape;383;p5"/>
          <p:cNvCxnSpPr/>
          <p:nvPr/>
        </p:nvCxnSpPr>
        <p:spPr>
          <a:xfrm>
            <a:off x="5348179" y="4321598"/>
            <a:ext cx="14670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4" name="Google Shape;384;p5"/>
          <p:cNvCxnSpPr/>
          <p:nvPr/>
        </p:nvCxnSpPr>
        <p:spPr>
          <a:xfrm>
            <a:off x="6222686" y="2292865"/>
            <a:ext cx="146341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5" name="Google Shape;385;p5"/>
          <p:cNvCxnSpPr/>
          <p:nvPr/>
        </p:nvCxnSpPr>
        <p:spPr>
          <a:xfrm flipH="1" rot="10800000">
            <a:off x="7696118" y="1655065"/>
            <a:ext cx="984000" cy="63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p5"/>
          <p:cNvSpPr txBox="1"/>
          <p:nvPr/>
        </p:nvSpPr>
        <p:spPr>
          <a:xfrm>
            <a:off x="8342304" y="1648497"/>
            <a:ext cx="155683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/>
          </a:p>
        </p:txBody>
      </p:sp>
      <p:sp>
        <p:nvSpPr>
          <p:cNvPr id="387" name="Google Shape;387;p5"/>
          <p:cNvSpPr txBox="1"/>
          <p:nvPr/>
        </p:nvSpPr>
        <p:spPr>
          <a:xfrm>
            <a:off x="8342304" y="3284882"/>
            <a:ext cx="27367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CPF/CNPJ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TELEFONE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DE NASCIMENTO</a:t>
            </a:r>
            <a:endParaRPr/>
          </a:p>
        </p:txBody>
      </p:sp>
      <p:cxnSp>
        <p:nvCxnSpPr>
          <p:cNvPr id="388" name="Google Shape;388;p5"/>
          <p:cNvCxnSpPr/>
          <p:nvPr/>
        </p:nvCxnSpPr>
        <p:spPr>
          <a:xfrm flipH="1" rot="10800000">
            <a:off x="6199276" y="3216693"/>
            <a:ext cx="4150800" cy="50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"/>
          <p:cNvSpPr/>
          <p:nvPr/>
        </p:nvSpPr>
        <p:spPr>
          <a:xfrm>
            <a:off x="636103" y="1950149"/>
            <a:ext cx="10919791" cy="336605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2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5" name="Google Shape;395;p6"/>
          <p:cNvSpPr txBox="1"/>
          <p:nvPr>
            <p:ph type="title"/>
          </p:nvPr>
        </p:nvSpPr>
        <p:spPr>
          <a:xfrm>
            <a:off x="3347854" y="1086471"/>
            <a:ext cx="5496291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lang="pt-BR"/>
              <a:t>APRESENTAR O SISTEMA</a:t>
            </a:r>
            <a:endParaRPr/>
          </a:p>
        </p:txBody>
      </p:sp>
      <p:pic>
        <p:nvPicPr>
          <p:cNvPr id="396" name="Google Shape;3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580" y="2171095"/>
            <a:ext cx="10082840" cy="292416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CYBERCAKE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"/>
          <p:cNvSpPr txBox="1"/>
          <p:nvPr>
            <p:ph type="title"/>
          </p:nvPr>
        </p:nvSpPr>
        <p:spPr>
          <a:xfrm>
            <a:off x="831850" y="781050"/>
            <a:ext cx="105156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pt-BR" sz="3200"/>
              <a:t>PONTOS POSITIVOS E NEGATIVOS</a:t>
            </a:r>
            <a:endParaRPr/>
          </a:p>
        </p:txBody>
      </p:sp>
      <p:sp>
        <p:nvSpPr>
          <p:cNvPr id="404" name="Google Shape;404;p7"/>
          <p:cNvSpPr txBox="1"/>
          <p:nvPr>
            <p:ph idx="1" type="body"/>
          </p:nvPr>
        </p:nvSpPr>
        <p:spPr>
          <a:xfrm>
            <a:off x="837815" y="2323484"/>
            <a:ext cx="4365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pt-BR" sz="2800">
                <a:solidFill>
                  <a:schemeClr val="accent1"/>
                </a:solidFill>
              </a:rPr>
              <a:t>POSITIVOS</a:t>
            </a:r>
            <a:endParaRPr/>
          </a:p>
        </p:txBody>
      </p:sp>
      <p:sp>
        <p:nvSpPr>
          <p:cNvPr id="405" name="Google Shape;405;p7"/>
          <p:cNvSpPr txBox="1"/>
          <p:nvPr>
            <p:ph idx="11" type="ftr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CYBERCAKE</a:t>
            </a:r>
            <a:endParaRPr/>
          </a:p>
        </p:txBody>
      </p:sp>
      <p:sp>
        <p:nvSpPr>
          <p:cNvPr id="406" name="Google Shape;406;p7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7" name="Google Shape;407;p7"/>
          <p:cNvSpPr txBox="1"/>
          <p:nvPr>
            <p:ph idx="3" type="body"/>
          </p:nvPr>
        </p:nvSpPr>
        <p:spPr>
          <a:xfrm>
            <a:off x="6199269" y="2310234"/>
            <a:ext cx="4365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pt-BR" sz="2800">
                <a:solidFill>
                  <a:schemeClr val="accent1"/>
                </a:solidFill>
              </a:rPr>
              <a:t>NEGATIVOS</a:t>
            </a:r>
            <a:endParaRPr/>
          </a:p>
        </p:txBody>
      </p:sp>
      <p:sp>
        <p:nvSpPr>
          <p:cNvPr id="408" name="Google Shape;408;p7"/>
          <p:cNvSpPr txBox="1"/>
          <p:nvPr>
            <p:ph idx="4" type="body"/>
          </p:nvPr>
        </p:nvSpPr>
        <p:spPr>
          <a:xfrm>
            <a:off x="837815" y="2870169"/>
            <a:ext cx="4365625" cy="111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0000" lvl="0" marL="18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Equipe comprometida;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Menu funcional;</a:t>
            </a:r>
            <a:endParaRPr/>
          </a:p>
        </p:txBody>
      </p:sp>
      <p:sp>
        <p:nvSpPr>
          <p:cNvPr id="409" name="Google Shape;409;p7"/>
          <p:cNvSpPr txBox="1"/>
          <p:nvPr>
            <p:ph idx="5" type="body"/>
          </p:nvPr>
        </p:nvSpPr>
        <p:spPr>
          <a:xfrm>
            <a:off x="6199269" y="2896674"/>
            <a:ext cx="4365625" cy="2496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0000" lvl="0" marL="18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Falta de tempo;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Dificuldade em criar interface;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pt-BR" sz="2000"/>
              <a:t>Não é possível usar caracteres especiais (exemplo: maçã);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183" l="30646" r="30646" t="-10183"/>
          <a:stretch/>
        </p:blipFill>
        <p:spPr>
          <a:xfrm>
            <a:off x="1396806" y="-31862"/>
            <a:ext cx="3894831" cy="565633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8"/>
          <p:cNvSpPr txBox="1"/>
          <p:nvPr>
            <p:ph type="title"/>
          </p:nvPr>
        </p:nvSpPr>
        <p:spPr>
          <a:xfrm>
            <a:off x="6900388" y="2272615"/>
            <a:ext cx="4747661" cy="104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lang="pt-BR" sz="6000"/>
              <a:t>OBRIGADO!</a:t>
            </a:r>
            <a:endParaRPr/>
          </a:p>
        </p:txBody>
      </p:sp>
      <p:sp>
        <p:nvSpPr>
          <p:cNvPr id="416" name="Google Shape;416;p8"/>
          <p:cNvSpPr txBox="1"/>
          <p:nvPr>
            <p:ph idx="11" type="ftr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CYBERCAKE</a:t>
            </a:r>
            <a:endParaRPr/>
          </a:p>
        </p:txBody>
      </p:sp>
      <p:sp>
        <p:nvSpPr>
          <p:cNvPr id="417" name="Google Shape;417;p8"/>
          <p:cNvSpPr txBox="1"/>
          <p:nvPr>
            <p:ph idx="12" type="sldNum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8" name="Google Shape;418;p8"/>
          <p:cNvSpPr/>
          <p:nvPr/>
        </p:nvSpPr>
        <p:spPr>
          <a:xfrm>
            <a:off x="2851150" y="-141439"/>
            <a:ext cx="2440463" cy="732282"/>
          </a:xfrm>
          <a:prstGeom prst="rect">
            <a:avLst/>
          </a:prstGeom>
          <a:gradFill>
            <a:gsLst>
              <a:gs pos="0">
                <a:srgbClr val="1F4284"/>
              </a:gs>
              <a:gs pos="100000">
                <a:srgbClr val="1F428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2085975" y="-141439"/>
            <a:ext cx="234950" cy="732282"/>
          </a:xfrm>
          <a:prstGeom prst="rect">
            <a:avLst/>
          </a:prstGeom>
          <a:gradFill>
            <a:gsLst>
              <a:gs pos="0">
                <a:srgbClr val="1F4284"/>
              </a:gs>
              <a:gs pos="100000">
                <a:srgbClr val="1F428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Azul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2022-05-09T17:49:07Z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