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E2F1-BE17-4EF4-9BC4-F9B23833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622C5-CA28-436C-AEA4-F03429011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CE9C-B2E0-4D4A-90FA-DAC383AE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6AD4-DB4A-4AFA-B94D-4DECAE40E814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980B-CAEA-4CCB-BA97-C60A0674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4B11-E26A-4154-B1EB-F5B7A4CE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48E2-DCAC-46AE-8F95-B028BBE26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57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71D2-A766-4AFA-9325-F6055D74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069C4-975A-4AFB-8F5B-65FA3B647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53467-C536-4915-A3F4-BC20AAA3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6AD4-DB4A-4AFA-B94D-4DECAE40E814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B7760-1639-44D2-84D2-585709ED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CABF-F928-430E-9D90-8FC2CF25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48E2-DCAC-46AE-8F95-B028BBE26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64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9C313-AE81-4E4E-9E38-CF0DDAD02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8A340-F201-4223-91BE-CA8099D73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D01D-9D65-4D1A-BBE6-F120D24B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6AD4-DB4A-4AFA-B94D-4DECAE40E814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C543-34C7-458B-80DA-CCEAF52D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1D0A-66B3-4ABB-A3F4-1B7038F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48E2-DCAC-46AE-8F95-B028BBE26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99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8351-8D03-4F72-872F-A886177D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6F7C-0C4E-46A3-9250-56F53381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66755-6866-429C-8E47-F545AC25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6AD4-DB4A-4AFA-B94D-4DECAE40E814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529D-CB8B-4283-8983-B69D5002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246D8-4801-44F1-97BA-1575820B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48E2-DCAC-46AE-8F95-B028BBE26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8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687D-2BA9-4360-B1DB-3AEECB65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546DD-4C22-4E05-8F76-B1C1ED2D8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9A3F-B36A-4DB7-9A5D-43A30F41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6AD4-DB4A-4AFA-B94D-4DECAE40E814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A9D3A-A335-407A-8E66-A18551FC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2CEA-4F83-4E96-82B8-41C9BCE8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48E2-DCAC-46AE-8F95-B028BBE26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08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1FB6-45B2-46C0-BC61-2ED60F9A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C55E-BCF2-46E0-A5C1-F3D5D0FA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A1D4E-F874-415E-AA44-2574DBFEC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6713A-0705-48CB-86E6-433841A7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6AD4-DB4A-4AFA-B94D-4DECAE40E814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93C09-F7D1-44AE-BA4D-FEAB5D9E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B261-27DE-4DC6-A578-670AF3C2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48E2-DCAC-46AE-8F95-B028BBE26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9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C6F5-166A-46B4-8157-CAB80312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284F-2D3A-4FDF-80C3-1DDD786C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5F34F-6348-4A00-8BAC-364B69E13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C159C-CE81-4171-AF17-F5B864BFC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9CD30-5B11-464C-9302-D35E746CE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D939C-278A-4FD3-BE1C-FB9BE44B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6AD4-DB4A-4AFA-B94D-4DECAE40E814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98AB9-1A87-42F5-B7C0-D10D91FC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01FCE-B7CF-4018-9414-B9FE8B7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48E2-DCAC-46AE-8F95-B028BBE26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9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971A-173F-4650-AE14-F3403398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06A0D-A737-4E5D-87E7-41D9BA89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6AD4-DB4A-4AFA-B94D-4DECAE40E814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9624-4193-43A6-81EB-5063E59B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9AC51-63FE-4F21-A310-47D206EB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48E2-DCAC-46AE-8F95-B028BBE26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5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E67E-9CD7-4792-BE4E-AEAB3D70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6AD4-DB4A-4AFA-B94D-4DECAE40E814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6FC90-3CB1-479B-B83B-A878E18D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39111-8F21-42E2-8187-99202DF9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48E2-DCAC-46AE-8F95-B028BBE26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85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E43C-EB13-40B8-8CDC-0A5B8BE4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6FEC-16F0-424A-B6FA-BE533ABC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CE3D8-FF66-4490-8FE2-573352217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E17EA-BFE1-472E-A535-C8946B64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6AD4-DB4A-4AFA-B94D-4DECAE40E814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6D13E-3571-47C3-85C7-DAD26DE1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DC81-1F83-4ACD-AD25-F79393FE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48E2-DCAC-46AE-8F95-B028BBE26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4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3F7-68BD-4A56-9E95-1DD32392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D634E-8AC2-4820-874B-3836233E9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526AE-4B60-4083-9E16-16A8CAC33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4EED3-BCD7-4BE1-B46F-FBEE1E79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6AD4-DB4A-4AFA-B94D-4DECAE40E814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13813-11C2-4D0A-ABD8-BFD48C6A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355D-DCAC-4C4E-B0C5-5AC3432B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48E2-DCAC-46AE-8F95-B028BBE26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C5C51-FD29-4EFD-931D-A09858DA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62237-49CE-4036-94F7-F38CB9A4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496D-5DDC-40FB-9212-1946F7DD6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6AD4-DB4A-4AFA-B94D-4DECAE40E814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8A44-CC13-4C1B-81E7-DA362B51B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EC8C3-6A5A-4200-8406-47A1D898B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48E2-DCAC-46AE-8F95-B028BBE26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4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818B-028F-4F35-A62B-05BC83B1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Processor Diagram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9EB42160-D692-49C6-B2A1-315339E6B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9" y="1738902"/>
            <a:ext cx="10388082" cy="46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3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818B-028F-4F35-A62B-05BC83B1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Architectural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7197-5E0F-4CB1-91FB-45A66101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Pipeline to allow for ILP</a:t>
            </a:r>
          </a:p>
          <a:p>
            <a:r>
              <a:rPr lang="en-GB" dirty="0"/>
              <a:t>Pipeline registers (between each pipeline stage)</a:t>
            </a:r>
          </a:p>
          <a:p>
            <a:r>
              <a:rPr lang="en-GB" dirty="0"/>
              <a:t>Multiple Execution Units, With varying tasks for better ILP</a:t>
            </a:r>
          </a:p>
          <a:p>
            <a:r>
              <a:rPr lang="en-GB" dirty="0"/>
              <a:t>Branch Prediction</a:t>
            </a:r>
          </a:p>
          <a:p>
            <a:r>
              <a:rPr lang="en-GB" dirty="0"/>
              <a:t>Reservation Stations for </a:t>
            </a:r>
            <a:r>
              <a:rPr lang="en-GB" dirty="0" err="1"/>
              <a:t>OoO</a:t>
            </a:r>
            <a:r>
              <a:rPr lang="en-GB" dirty="0"/>
              <a:t> execution</a:t>
            </a:r>
          </a:p>
          <a:p>
            <a:r>
              <a:rPr lang="en-GB" dirty="0"/>
              <a:t>ROB</a:t>
            </a:r>
          </a:p>
          <a:p>
            <a:r>
              <a:rPr lang="en-GB" dirty="0"/>
              <a:t>Floating Point Support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4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F44B-3F28-4A77-8B64-72160542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AEB2-E877-4C34-BE29-6DFA569B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Show that implementing a single Pipeline reduces the number of cycles needed for execution of vector addition.</a:t>
            </a:r>
          </a:p>
          <a:p>
            <a:r>
              <a:rPr lang="en-GB" dirty="0"/>
              <a:t>Show that expanding number of EUs reduces number of cycles further for vector addition</a:t>
            </a:r>
          </a:p>
          <a:p>
            <a:r>
              <a:rPr lang="en-GB" dirty="0"/>
              <a:t>See that a 2-bit dynamic branch prediction has a miss rate of &lt;10% on a quick sort of a list of 30 items</a:t>
            </a:r>
          </a:p>
          <a:p>
            <a:r>
              <a:rPr lang="en-GB" dirty="0"/>
              <a:t>Show that branch prediction is within 10% performance (no. of cycles needed) of a unrolled vector addition loop</a:t>
            </a:r>
          </a:p>
          <a:p>
            <a:r>
              <a:rPr lang="en-GB" dirty="0"/>
              <a:t>Use of Reservation stations reduces stalls by 25% for a recursive algorithm – factorial (lots multiplication and memory access so chance for stalls)</a:t>
            </a:r>
          </a:p>
          <a:p>
            <a:r>
              <a:rPr lang="en-GB" dirty="0"/>
              <a:t>Changing from unified to grouped reservation station will reduce stalls by 25%</a:t>
            </a:r>
          </a:p>
          <a:p>
            <a:r>
              <a:rPr lang="en-GB" dirty="0"/>
              <a:t>Using ROB with reservation station will minimise pipeline stalls and reduce total cycles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62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Scalar Processor Diagram</vt:lpstr>
      <vt:lpstr>Planned Architectural Features </vt:lpstr>
      <vt:lpstr>Future 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 Processor Diagram</dc:title>
  <dc:creator>Finn Wilkinson</dc:creator>
  <cp:lastModifiedBy>Finn Wilkinson</cp:lastModifiedBy>
  <cp:revision>7</cp:revision>
  <dcterms:created xsi:type="dcterms:W3CDTF">2021-03-01T14:46:01Z</dcterms:created>
  <dcterms:modified xsi:type="dcterms:W3CDTF">2021-03-01T20:53:33Z</dcterms:modified>
</cp:coreProperties>
</file>