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558"/>
    <a:srgbClr val="495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2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68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8" r:id="rId9"/>
    <p:sldLayoutId id="2147483709" r:id="rId10"/>
    <p:sldLayoutId id="2147483705" r:id="rId11"/>
    <p:sldLayoutId id="2147483706" r:id="rId12"/>
    <p:sldLayoutId id="2147483707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5086-1EE7-4314-BBBF-31CC5A17B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EMAS PERIODIC TABLE APP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5E268-0DDA-4A47-9893-08DE07D9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us </a:t>
            </a:r>
            <a:r>
              <a:rPr lang="en-US" dirty="0" err="1"/>
              <a:t>hoomans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73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F2EC-716A-4682-B82E-D60DA2F1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45F9-3656-4038-86A0-0DE75F03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pics of app here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CA3F1-2D98-47E4-9306-5834D3E8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Things our app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76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362D-B843-4A05-95A9-9BE9CE08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aims &amp;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784E-380B-41E8-BC5D-71EBEDF8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0A96-5EF2-4D5C-9833-368A8C7A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ACHIEVED</a:t>
            </a:r>
            <a:br>
              <a:rPr lang="en-US" dirty="0"/>
            </a:br>
            <a:r>
              <a:rPr lang="en-US" dirty="0"/>
              <a:t>(INCLUDE EVIDENCE)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C5FE-D2CE-4108-B06F-4A458F06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2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376A-E1B9-4E88-A06F-0D0402E0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FACED: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7C3F-D42D-486B-A679-B613E66D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– lots of resources, easy to get lost at the start</a:t>
            </a:r>
          </a:p>
          <a:p>
            <a:r>
              <a:rPr lang="en-US" dirty="0"/>
              <a:t>How to distribute the work, but then we got the hang of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4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49C-6AB7-41E4-BF56-B5A89FA3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we’d do differently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03E-FDC5-47B6-A61C-5BBF85DC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tasks smaller and set smaller goals?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C1B5-4EB1-436F-80A8-5F75A90C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things we’ve 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C87B-8810-4BC7-B757-3F0DEB91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work in a team (whoop whoop) this is different from other group stuff we’ve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CB2D-3DB5-44A5-A836-8BDE48A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185B-1C3B-4AB5-8B74-05218957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7BB58-A2C6-4901-BCD3-60B33078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9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A3BC-356B-4E9F-8F08-E6CE6ED12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DOWNLOAD THE APP NOW!</a:t>
            </a:r>
          </a:p>
          <a:p>
            <a:pPr marL="0" indent="0">
              <a:buNone/>
            </a:pPr>
            <a:r>
              <a:rPr lang="en-US" dirty="0"/>
              <a:t>ITS ON THE PLAY STORE</a:t>
            </a:r>
          </a:p>
          <a:p>
            <a:pPr marL="0" indent="0">
              <a:buNone/>
            </a:pPr>
            <a:r>
              <a:rPr lang="en-US" dirty="0"/>
              <a:t>GO </a:t>
            </a:r>
            <a:r>
              <a:rPr lang="en-US" dirty="0" err="1"/>
              <a:t>GO</a:t>
            </a:r>
            <a:r>
              <a:rPr lang="en-US" dirty="0"/>
              <a:t> </a:t>
            </a:r>
            <a:r>
              <a:rPr lang="en-US" dirty="0" err="1"/>
              <a:t>GO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5289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108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EMAS PERIODIC TABLE APP</vt:lpstr>
      <vt:lpstr>DEMONSTRATION</vt:lpstr>
      <vt:lpstr>Key aims &amp; objectives</vt:lpstr>
      <vt:lpstr>WHAT WE HAVE ACHIEVED (INCLUDE EVIDENCE)</vt:lpstr>
      <vt:lpstr>CHALLENGES WE FACED:</vt:lpstr>
      <vt:lpstr>Things we’d do differently</vt:lpstr>
      <vt:lpstr>Overall things we’ve learned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EMAS PERIODIC TABLE APP</dc:title>
  <dc:creator>Sharlene Dsilva</dc:creator>
  <cp:lastModifiedBy>Sharlene Dsilva</cp:lastModifiedBy>
  <cp:revision>35</cp:revision>
  <dcterms:created xsi:type="dcterms:W3CDTF">2019-04-29T00:11:14Z</dcterms:created>
  <dcterms:modified xsi:type="dcterms:W3CDTF">2019-04-29T00:46:37Z</dcterms:modified>
</cp:coreProperties>
</file>