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89" r:id="rId19"/>
    <p:sldId id="275" r:id="rId20"/>
    <p:sldId id="276" r:id="rId21"/>
    <p:sldId id="277" r:id="rId22"/>
    <p:sldId id="278" r:id="rId23"/>
    <p:sldId id="280" r:id="rId24"/>
    <p:sldId id="281" r:id="rId25"/>
    <p:sldId id="284" r:id="rId26"/>
    <p:sldId id="285" r:id="rId27"/>
    <p:sldId id="288" r:id="rId28"/>
    <p:sldId id="286" r:id="rId29"/>
    <p:sldId id="287" r:id="rId30"/>
    <p:sldId id="291" r:id="rId31"/>
    <p:sldId id="294" r:id="rId32"/>
    <p:sldId id="295" r:id="rId33"/>
    <p:sldId id="297" r:id="rId34"/>
    <p:sldId id="296" r:id="rId35"/>
    <p:sldId id="292" r:id="rId36"/>
    <p:sldId id="293" r:id="rId37"/>
    <p:sldId id="258" r:id="rId3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8A7"/>
    <a:srgbClr val="EE770B"/>
    <a:srgbClr val="B8B5AA"/>
    <a:srgbClr val="5AB546"/>
    <a:srgbClr val="0D0D0D"/>
    <a:srgbClr val="0066FF"/>
    <a:srgbClr val="ABD632"/>
    <a:srgbClr val="D7EB9D"/>
    <a:srgbClr val="CBE581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26" autoAdjust="0"/>
    <p:restoredTop sz="85584" autoAdjust="0"/>
  </p:normalViewPr>
  <p:slideViewPr>
    <p:cSldViewPr snapToGrid="0">
      <p:cViewPr>
        <p:scale>
          <a:sx n="125" d="100"/>
          <a:sy n="125" d="100"/>
        </p:scale>
        <p:origin x="-1224" y="-16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3FB0D-9B49-47A7-8915-068E6AB0D2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AF29-A40D-4065-85B7-1E1AB14593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890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AF29-A40D-4065-85B7-1E1AB14593C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HUOMIAN\PPT模板\1（白）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158" y="3702939"/>
            <a:ext cx="2160842" cy="14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3" descr="D:\ZHUOMIAN\公司VI手册\集团LOGO汇总-final\集团和5战舰\亚信国际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66509" y="4436497"/>
            <a:ext cx="2277491" cy="70700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 descr="D:\ZHUOMIAN\PPT模板\3（白）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399" cy="5143500"/>
          </a:xfrm>
          <a:prstGeom prst="rect">
            <a:avLst/>
          </a:prstGeom>
          <a:noFill/>
        </p:spPr>
      </p:pic>
      <p:pic>
        <p:nvPicPr>
          <p:cNvPr id="2050" name="Picture 2" descr="D:\ZHUOMIAN\PPT模板\3（白）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401" cy="51435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1212" y="1229868"/>
            <a:ext cx="2019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D:\ZHUOMIAN\公司VI手册\集团LOGO汇总-final\集团和5战舰\亚信国际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4448" y="1782545"/>
            <a:ext cx="1950720" cy="6055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84996" name="Picture 4" descr="D:\ZHUOMIAN\PPT模板\2（白）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"/>
            <a:ext cx="9145396" cy="514349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24700" y="3924300"/>
            <a:ext cx="2019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D:\ZHUOMIAN\公司VI手册\集团LOGO汇总-final\集团和5战舰\亚信国际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66509" y="4436497"/>
            <a:ext cx="2277491" cy="70700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drools.org/download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规则开发及使用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Drools</a:t>
            </a:r>
            <a:r>
              <a:rPr lang="zh-CN" altLang="en-US" dirty="0" smtClean="0"/>
              <a:t>工程类型，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继续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867" y="1642533"/>
            <a:ext cx="795866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667" y="1225550"/>
            <a:ext cx="8229600" cy="3394075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，输入工程信息，点击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生成</a:t>
            </a:r>
            <a:r>
              <a:rPr lang="en-US" dirty="0" smtClean="0"/>
              <a:t> </a:t>
            </a:r>
          </a:p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668" y="1608667"/>
            <a:ext cx="7662332" cy="281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下主要配置</a:t>
            </a:r>
            <a:r>
              <a:rPr lang="zh-CN" altLang="en-US" dirty="0" smtClean="0"/>
              <a:t>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1. </a:t>
            </a:r>
            <a:r>
              <a:rPr lang="zh-CN" altLang="en-US" dirty="0" smtClean="0"/>
              <a:t>规则</a:t>
            </a:r>
            <a:r>
              <a:rPr lang="en-US" altLang="zh-CN" dirty="0" err="1" smtClean="0"/>
              <a:t>drl</a:t>
            </a:r>
            <a:r>
              <a:rPr lang="zh-CN" altLang="en-US" dirty="0" smtClean="0"/>
              <a:t>文件； </a:t>
            </a:r>
            <a:r>
              <a:rPr lang="en-US" altLang="zh-CN" dirty="0" smtClean="0"/>
              <a:t>2</a:t>
            </a:r>
            <a:r>
              <a:rPr lang="en-US" altLang="zh-CN" dirty="0" smtClean="0"/>
              <a:t>.kmodule.xml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667" y="2133600"/>
            <a:ext cx="6570133" cy="227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规则的</a:t>
            </a:r>
            <a:r>
              <a:rPr lang="en-US" altLang="zh-CN" dirty="0" err="1" smtClean="0"/>
              <a:t>drl</a:t>
            </a:r>
            <a:r>
              <a:rPr lang="zh-CN" altLang="en-US" dirty="0" smtClean="0"/>
              <a:t>文件路径自定义，与</a:t>
            </a:r>
            <a:r>
              <a:rPr lang="en-US" altLang="zh-CN" dirty="0" smtClean="0"/>
              <a:t>kmodule.xml</a:t>
            </a:r>
            <a:r>
              <a:rPr lang="zh-CN" altLang="en-US" dirty="0" smtClean="0"/>
              <a:t>中的配置对应。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933" y="1651000"/>
            <a:ext cx="6705600" cy="280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在表</a:t>
            </a:r>
            <a:r>
              <a:rPr lang="en-US" b="1" dirty="0" err="1" smtClean="0"/>
              <a:t>rule_file_maven_info</a:t>
            </a:r>
            <a:r>
              <a:rPr lang="zh-CN" altLang="en-US" b="1" dirty="0" smtClean="0"/>
              <a:t>中添加</a:t>
            </a:r>
            <a:r>
              <a:rPr lang="en-US" b="1" dirty="0" err="1" smtClean="0"/>
              <a:t>drl</a:t>
            </a:r>
            <a:r>
              <a:rPr lang="zh-CN" altLang="en-US" b="1" dirty="0" smtClean="0"/>
              <a:t>文件所在</a:t>
            </a:r>
            <a:r>
              <a:rPr lang="en-US" b="1" dirty="0" smtClean="0"/>
              <a:t>jar</a:t>
            </a:r>
            <a:r>
              <a:rPr lang="zh-CN" altLang="en-US" b="1" dirty="0" smtClean="0"/>
              <a:t>包的配置</a:t>
            </a:r>
            <a:endParaRPr lang="zh-CN" altLang="en-US" dirty="0" smtClean="0"/>
          </a:p>
          <a:p>
            <a:r>
              <a:rPr lang="en-US" b="1" dirty="0" smtClean="0"/>
              <a:t> </a:t>
            </a:r>
            <a:endParaRPr lang="zh-CN" altLang="en-US" dirty="0" smtClean="0"/>
          </a:p>
          <a:p>
            <a:endParaRPr lang="en-US" dirty="0" smtClean="0"/>
          </a:p>
          <a:p>
            <a:r>
              <a:rPr lang="en-US" dirty="0" err="1" smtClean="0"/>
              <a:t>rule_file_id</a:t>
            </a:r>
            <a:r>
              <a:rPr lang="en-US" dirty="0" smtClean="0"/>
              <a:t>: </a:t>
            </a:r>
            <a:r>
              <a:rPr lang="zh-CN" altLang="en-US" dirty="0" smtClean="0"/>
              <a:t>主键</a:t>
            </a:r>
          </a:p>
          <a:p>
            <a:r>
              <a:rPr lang="en-US" dirty="0" err="1" smtClean="0"/>
              <a:t>groupid</a:t>
            </a:r>
            <a:r>
              <a:rPr lang="zh-CN" altLang="en-US" dirty="0" smtClean="0"/>
              <a:t>：</a:t>
            </a:r>
            <a:r>
              <a:rPr lang="en-US" dirty="0" smtClean="0"/>
              <a:t>maven</a:t>
            </a:r>
            <a:r>
              <a:rPr lang="zh-CN" altLang="en-US" dirty="0" smtClean="0"/>
              <a:t>的</a:t>
            </a:r>
            <a:r>
              <a:rPr lang="en-US" dirty="0" err="1" smtClean="0"/>
              <a:t>GrpouId</a:t>
            </a:r>
            <a:endParaRPr lang="zh-CN" altLang="en-US" dirty="0" smtClean="0"/>
          </a:p>
          <a:p>
            <a:r>
              <a:rPr lang="en-US" dirty="0" err="1" smtClean="0"/>
              <a:t>artifactId</a:t>
            </a:r>
            <a:r>
              <a:rPr lang="zh-CN" altLang="en-US" dirty="0" smtClean="0"/>
              <a:t>：</a:t>
            </a:r>
            <a:r>
              <a:rPr lang="en-US" dirty="0" smtClean="0"/>
              <a:t>maven</a:t>
            </a:r>
            <a:r>
              <a:rPr lang="zh-CN" altLang="en-US" dirty="0" smtClean="0"/>
              <a:t>的</a:t>
            </a:r>
            <a:r>
              <a:rPr lang="en-US" dirty="0" err="1" smtClean="0"/>
              <a:t>ArtifactId</a:t>
            </a:r>
            <a:endParaRPr lang="en-US" dirty="0" smtClean="0"/>
          </a:p>
          <a:p>
            <a:r>
              <a:rPr lang="en-US" altLang="zh-CN" dirty="0" err="1" smtClean="0"/>
              <a:t>func_area_name</a:t>
            </a:r>
            <a:r>
              <a:rPr lang="en-US" altLang="zh-CN" dirty="0" smtClean="0"/>
              <a:t>:</a:t>
            </a:r>
            <a:r>
              <a:rPr lang="zh-CN" altLang="en-US" dirty="0" smtClean="0"/>
              <a:t>功能域的名称，</a:t>
            </a:r>
            <a:r>
              <a:rPr lang="en-US" altLang="zh-CN" dirty="0" err="1" smtClean="0"/>
              <a:t>dubbo.properties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dubbo.appname</a:t>
            </a:r>
            <a:r>
              <a:rPr lang="zh-CN" altLang="en-US" dirty="0" smtClean="0"/>
              <a:t>的值</a:t>
            </a:r>
            <a:endParaRPr lang="zh-CN" altLang="en-US" dirty="0" smtClean="0"/>
          </a:p>
          <a:p>
            <a:r>
              <a:rPr lang="en-US" dirty="0" smtClean="0"/>
              <a:t>version: maven</a:t>
            </a:r>
            <a:r>
              <a:rPr lang="zh-CN" altLang="en-US" dirty="0" smtClean="0"/>
              <a:t>的</a:t>
            </a:r>
            <a:r>
              <a:rPr lang="en-US" dirty="0" smtClean="0"/>
              <a:t>Version</a:t>
            </a:r>
            <a:endParaRPr lang="zh-CN" altLang="en-US" dirty="0" smtClean="0"/>
          </a:p>
          <a:p>
            <a:r>
              <a:rPr lang="en-US" dirty="0" err="1" smtClean="0"/>
              <a:t>auto_scan</a:t>
            </a:r>
            <a:r>
              <a:rPr lang="en-US" dirty="0" smtClean="0"/>
              <a:t>: </a:t>
            </a:r>
            <a:r>
              <a:rPr lang="zh-CN" altLang="en-US" dirty="0" smtClean="0"/>
              <a:t>是否自动扫描</a:t>
            </a:r>
            <a:r>
              <a:rPr lang="en-US" dirty="0" smtClean="0"/>
              <a:t>maven</a:t>
            </a:r>
            <a:r>
              <a:rPr lang="zh-CN" altLang="en-US" dirty="0" smtClean="0"/>
              <a:t>包的更新，默认为</a:t>
            </a:r>
            <a:r>
              <a:rPr lang="en-US" dirty="0" smtClean="0"/>
              <a:t>N</a:t>
            </a:r>
            <a:endParaRPr lang="zh-CN" altLang="en-US" dirty="0" smtClean="0"/>
          </a:p>
          <a:p>
            <a:r>
              <a:rPr lang="en-US" dirty="0" err="1" smtClean="0"/>
              <a:t>scan_interval</a:t>
            </a:r>
            <a:r>
              <a:rPr lang="zh-CN" altLang="en-US" dirty="0" smtClean="0"/>
              <a:t>：扫描间隔，毫秒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time_unit</a:t>
            </a:r>
            <a:r>
              <a:rPr lang="zh-CN" altLang="en-US" dirty="0" smtClean="0"/>
              <a:t>：时间类型。</a:t>
            </a:r>
            <a:r>
              <a:rPr lang="en-US" altLang="zh-CN" dirty="0" smtClean="0"/>
              <a:t>1-</a:t>
            </a:r>
            <a:r>
              <a:rPr lang="zh-CN" altLang="en-US" dirty="0" smtClean="0"/>
              <a:t>毫秒，</a:t>
            </a:r>
            <a:r>
              <a:rPr lang="en-US" altLang="zh-CN" dirty="0" smtClean="0"/>
              <a:t>2-</a:t>
            </a:r>
            <a:r>
              <a:rPr lang="zh-CN" altLang="en-US" dirty="0" smtClean="0"/>
              <a:t>秒，</a:t>
            </a:r>
            <a:r>
              <a:rPr lang="en-US" altLang="zh-CN" dirty="0" smtClean="0"/>
              <a:t>3-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4-</a:t>
            </a:r>
            <a:r>
              <a:rPr lang="zh-CN" altLang="en-US" dirty="0" smtClean="0"/>
              <a:t>小时，</a:t>
            </a:r>
            <a:r>
              <a:rPr lang="en-US" altLang="zh-CN" dirty="0" smtClean="0"/>
              <a:t>5-</a:t>
            </a:r>
            <a:r>
              <a:rPr lang="zh-CN" altLang="en-US" dirty="0" smtClean="0"/>
              <a:t>天。</a:t>
            </a:r>
            <a:endParaRPr lang="zh-CN" altLang="en-US" dirty="0" smtClean="0"/>
          </a:p>
          <a:p>
            <a:r>
              <a:rPr lang="en-US" dirty="0" smtClean="0"/>
              <a:t>status</a:t>
            </a:r>
            <a:r>
              <a:rPr lang="zh-CN" altLang="en-US" dirty="0" smtClean="0"/>
              <a:t>：状态。</a:t>
            </a:r>
            <a:r>
              <a:rPr lang="en-US" dirty="0" smtClean="0"/>
              <a:t>U</a:t>
            </a:r>
            <a:r>
              <a:rPr lang="zh-CN" altLang="en-US" dirty="0" smtClean="0"/>
              <a:t>为正常，</a:t>
            </a:r>
            <a:r>
              <a:rPr lang="en-US" dirty="0" smtClean="0"/>
              <a:t>E</a:t>
            </a:r>
            <a:r>
              <a:rPr lang="zh-CN" altLang="en-US" dirty="0" smtClean="0"/>
              <a:t>为失效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en-US" altLang="zh-CN" dirty="0" smtClean="0"/>
              <a:t>emark</a:t>
            </a:r>
            <a:r>
              <a:rPr lang="zh-CN" altLang="en-US" dirty="0" smtClean="0"/>
              <a:t>：描述信息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466" y="1541992"/>
            <a:ext cx="7721602" cy="27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在表</a:t>
            </a:r>
            <a:r>
              <a:rPr lang="en-US" b="1" dirty="0" err="1" smtClean="0"/>
              <a:t>rule_param_info</a:t>
            </a:r>
            <a:r>
              <a:rPr lang="zh-CN" altLang="en-US" b="1" dirty="0" smtClean="0"/>
              <a:t>添加规则执行的信息</a:t>
            </a:r>
            <a:endParaRPr lang="en-US" altLang="zh-CN" b="1" dirty="0" smtClean="0"/>
          </a:p>
          <a:p>
            <a:endParaRPr lang="zh-CN" altLang="en-US" dirty="0" smtClean="0"/>
          </a:p>
          <a:p>
            <a:endParaRPr lang="en-US" dirty="0" smtClean="0"/>
          </a:p>
          <a:p>
            <a:r>
              <a:rPr lang="en-US" dirty="0" err="1" smtClean="0"/>
              <a:t>param_id</a:t>
            </a:r>
            <a:r>
              <a:rPr lang="en-US" dirty="0" smtClean="0"/>
              <a:t>: </a:t>
            </a:r>
            <a:r>
              <a:rPr lang="zh-CN" altLang="en-US" dirty="0" smtClean="0"/>
              <a:t>主键</a:t>
            </a:r>
          </a:p>
          <a:p>
            <a:r>
              <a:rPr lang="en-US" dirty="0" err="1" smtClean="0"/>
              <a:t>param_key</a:t>
            </a:r>
            <a:r>
              <a:rPr lang="zh-CN" altLang="en-US" dirty="0" smtClean="0"/>
              <a:t>：唯一值，与</a:t>
            </a:r>
            <a:r>
              <a:rPr lang="en-US" dirty="0" smtClean="0"/>
              <a:t>1</a:t>
            </a:r>
            <a:r>
              <a:rPr lang="zh-CN" altLang="en-US" dirty="0" smtClean="0"/>
              <a:t>中的</a:t>
            </a:r>
            <a:r>
              <a:rPr lang="en-US" dirty="0" smtClean="0"/>
              <a:t>key</a:t>
            </a:r>
            <a:r>
              <a:rPr lang="zh-CN" altLang="en-US" dirty="0" smtClean="0"/>
              <a:t>值对应</a:t>
            </a:r>
          </a:p>
          <a:p>
            <a:r>
              <a:rPr lang="en-US" dirty="0" err="1" smtClean="0"/>
              <a:t>func_area_name</a:t>
            </a:r>
            <a:r>
              <a:rPr lang="zh-CN" altLang="en-US" dirty="0" smtClean="0"/>
              <a:t>：功能域的</a:t>
            </a:r>
            <a:r>
              <a:rPr lang="zh-CN" altLang="en-US" dirty="0" smtClean="0"/>
              <a:t>名称，</a:t>
            </a:r>
            <a:r>
              <a:rPr lang="en-US" altLang="zh-CN" dirty="0" err="1" smtClean="0"/>
              <a:t>dubbo.properties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dubbo.appname</a:t>
            </a:r>
            <a:r>
              <a:rPr lang="zh-CN" altLang="en-US" dirty="0" smtClean="0"/>
              <a:t>的值</a:t>
            </a:r>
            <a:endParaRPr lang="zh-CN" altLang="en-US" dirty="0" smtClean="0"/>
          </a:p>
          <a:p>
            <a:r>
              <a:rPr lang="en-US" dirty="0" err="1" smtClean="0"/>
              <a:t>kie_base_name</a:t>
            </a:r>
            <a:r>
              <a:rPr lang="zh-CN" altLang="en-US" dirty="0" smtClean="0"/>
              <a:t>：</a:t>
            </a:r>
            <a:r>
              <a:rPr lang="en-US" dirty="0" smtClean="0"/>
              <a:t>kmodule.xml</a:t>
            </a:r>
            <a:r>
              <a:rPr lang="zh-CN" altLang="en-US" dirty="0" smtClean="0"/>
              <a:t>中配置的</a:t>
            </a:r>
            <a:r>
              <a:rPr lang="en-US" dirty="0" err="1" smtClean="0"/>
              <a:t>kbase</a:t>
            </a:r>
            <a:r>
              <a:rPr lang="zh-CN" altLang="en-US" dirty="0" smtClean="0"/>
              <a:t>的名称</a:t>
            </a:r>
          </a:p>
          <a:p>
            <a:r>
              <a:rPr lang="en-US" dirty="0" err="1" smtClean="0"/>
              <a:t>kie_session_type</a:t>
            </a:r>
            <a:r>
              <a:rPr lang="zh-CN" altLang="en-US" dirty="0" smtClean="0"/>
              <a:t>：</a:t>
            </a:r>
            <a:r>
              <a:rPr lang="en-US" dirty="0" smtClean="0"/>
              <a:t> session</a:t>
            </a:r>
            <a:r>
              <a:rPr lang="zh-CN" altLang="en-US" dirty="0" smtClean="0"/>
              <a:t>的类型，默认为</a:t>
            </a:r>
            <a:r>
              <a:rPr lang="en-US" dirty="0" smtClean="0"/>
              <a:t>1. </a:t>
            </a:r>
          </a:p>
          <a:p>
            <a:pPr>
              <a:buNone/>
            </a:pPr>
            <a:r>
              <a:rPr lang="en-US" dirty="0" smtClean="0"/>
              <a:t>	1-stattefulSession 0-statelessSession</a:t>
            </a:r>
            <a:r>
              <a:rPr lang="zh-CN" altLang="en-US" dirty="0" smtClean="0"/>
              <a:t>。在</a:t>
            </a:r>
            <a:r>
              <a:rPr lang="en-US" dirty="0" smtClean="0"/>
              <a:t>	</a:t>
            </a:r>
            <a:r>
              <a:rPr lang="en-US" dirty="0" err="1" smtClean="0"/>
              <a:t>rule_process_id</a:t>
            </a:r>
            <a:r>
              <a:rPr lang="zh-CN" altLang="en-US" dirty="0" smtClean="0"/>
              <a:t>和</a:t>
            </a:r>
            <a:r>
              <a:rPr lang="en-US" dirty="0" err="1" smtClean="0"/>
              <a:t>rule_agenda_group_name</a:t>
            </a:r>
            <a:r>
              <a:rPr lang="zh-CN" altLang="en-US" dirty="0" smtClean="0"/>
              <a:t>都为空时可为</a:t>
            </a:r>
            <a:r>
              <a:rPr lang="en-US" dirty="0" smtClean="0"/>
              <a:t>0</a:t>
            </a:r>
            <a:r>
              <a:rPr lang="zh-CN" altLang="en-US" dirty="0" smtClean="0"/>
              <a:t>和</a:t>
            </a:r>
            <a:r>
              <a:rPr lang="en-US" dirty="0" smtClean="0"/>
              <a:t>1</a:t>
            </a:r>
            <a:r>
              <a:rPr lang="zh-CN" altLang="en-US" dirty="0" smtClean="0"/>
              <a:t>； 其他情况下都</a:t>
            </a:r>
            <a:r>
              <a:rPr lang="en-US" dirty="0" smtClean="0"/>
              <a:t>	</a:t>
            </a:r>
            <a:r>
              <a:rPr lang="zh-CN" altLang="en-US" dirty="0" smtClean="0"/>
              <a:t>为</a:t>
            </a:r>
            <a:r>
              <a:rPr lang="en-US" dirty="0" smtClean="0"/>
              <a:t>1</a:t>
            </a:r>
            <a:r>
              <a:rPr lang="zh-CN" altLang="en-US" dirty="0" smtClean="0"/>
              <a:t>。</a:t>
            </a:r>
          </a:p>
          <a:p>
            <a:r>
              <a:rPr lang="en-US" dirty="0" err="1" smtClean="0"/>
              <a:t>rule_process_id</a:t>
            </a:r>
            <a:r>
              <a:rPr lang="en-US" dirty="0" smtClean="0"/>
              <a:t>: </a:t>
            </a:r>
            <a:r>
              <a:rPr lang="zh-CN" altLang="en-US" dirty="0" smtClean="0"/>
              <a:t>对应执行的规则流的</a:t>
            </a:r>
            <a:r>
              <a:rPr lang="en-US" dirty="0" smtClean="0"/>
              <a:t>id</a:t>
            </a:r>
            <a:r>
              <a:rPr lang="zh-CN" altLang="en-US" dirty="0" smtClean="0"/>
              <a:t>。</a:t>
            </a:r>
          </a:p>
          <a:p>
            <a:r>
              <a:rPr lang="en-US" dirty="0" err="1" smtClean="0"/>
              <a:t>rule_agenda_group_name</a:t>
            </a:r>
            <a:r>
              <a:rPr lang="en-US" dirty="0" smtClean="0"/>
              <a:t>: </a:t>
            </a:r>
            <a:r>
              <a:rPr lang="zh-CN" altLang="en-US" dirty="0" smtClean="0"/>
              <a:t>指定执行的规则的组名，配置后需要在</a:t>
            </a:r>
            <a:r>
              <a:rPr lang="en-US" dirty="0" err="1" smtClean="0"/>
              <a:t>drl</a:t>
            </a:r>
            <a:r>
              <a:rPr lang="zh-CN" altLang="en-US" dirty="0" smtClean="0"/>
              <a:t>中增加</a:t>
            </a:r>
            <a:r>
              <a:rPr lang="en-US" dirty="0" err="1" smtClean="0"/>
              <a:t>agenda_group</a:t>
            </a:r>
            <a:r>
              <a:rPr lang="zh-CN" altLang="en-US" dirty="0" smtClean="0"/>
              <a:t>属性。</a:t>
            </a:r>
          </a:p>
          <a:p>
            <a:r>
              <a:rPr lang="en-US" dirty="0" err="1" smtClean="0"/>
              <a:t>rule_file_id</a:t>
            </a:r>
            <a:r>
              <a:rPr lang="en-US" dirty="0" smtClean="0"/>
              <a:t>: </a:t>
            </a:r>
            <a:r>
              <a:rPr lang="zh-CN" altLang="en-US" dirty="0" smtClean="0"/>
              <a:t>表</a:t>
            </a:r>
            <a:r>
              <a:rPr lang="en-US" dirty="0" err="1" smtClean="0"/>
              <a:t>rule_file_maven_info</a:t>
            </a:r>
            <a:r>
              <a:rPr lang="zh-CN" altLang="en-US" dirty="0" smtClean="0"/>
              <a:t>的主键</a:t>
            </a:r>
          </a:p>
          <a:p>
            <a:r>
              <a:rPr lang="en-US" dirty="0" smtClean="0"/>
              <a:t>status</a:t>
            </a:r>
            <a:r>
              <a:rPr lang="zh-CN" altLang="en-US" dirty="0" smtClean="0"/>
              <a:t>：状态。</a:t>
            </a:r>
            <a:r>
              <a:rPr lang="en-US" dirty="0" smtClean="0"/>
              <a:t>U</a:t>
            </a:r>
            <a:r>
              <a:rPr lang="zh-CN" altLang="en-US" dirty="0" smtClean="0"/>
              <a:t>为正常，</a:t>
            </a:r>
            <a:r>
              <a:rPr lang="en-US" dirty="0" smtClean="0"/>
              <a:t>E</a:t>
            </a:r>
            <a:r>
              <a:rPr lang="zh-CN" altLang="en-US" dirty="0" smtClean="0"/>
              <a:t>为失效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en-US" altLang="zh-CN" dirty="0" smtClean="0"/>
              <a:t>emark</a:t>
            </a:r>
            <a:r>
              <a:rPr lang="zh-CN" altLang="en-US" dirty="0" smtClean="0"/>
              <a:t>：备注信息</a:t>
            </a:r>
            <a:endParaRPr lang="zh-CN" alt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66" y="1481666"/>
            <a:ext cx="7772401" cy="3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确定返回结果类型，并在表</a:t>
            </a:r>
            <a:r>
              <a:rPr lang="en-US" b="1" dirty="0" err="1" smtClean="0"/>
              <a:t>rule_reponse_object_info</a:t>
            </a:r>
            <a:r>
              <a:rPr lang="zh-CN" altLang="en-US" b="1" dirty="0" smtClean="0"/>
              <a:t>表配置</a:t>
            </a:r>
            <a:endParaRPr lang="zh-CN" altLang="en-US" dirty="0" smtClean="0"/>
          </a:p>
          <a:p>
            <a:pPr>
              <a:buNone/>
            </a:pPr>
            <a:r>
              <a:rPr lang="en-US" b="1" dirty="0" smtClean="0"/>
              <a:t>	 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返回结果类型为</a:t>
            </a:r>
            <a:r>
              <a:rPr lang="en-US" dirty="0" err="1" smtClean="0"/>
              <a:t>java.util.Map</a:t>
            </a:r>
            <a:r>
              <a:rPr lang="zh-CN" altLang="en-US" dirty="0" smtClean="0"/>
              <a:t>。</a:t>
            </a:r>
          </a:p>
          <a:p>
            <a:r>
              <a:rPr lang="en-US" dirty="0" err="1" smtClean="0"/>
              <a:t>response_object_id</a:t>
            </a:r>
            <a:r>
              <a:rPr lang="en-US" dirty="0" smtClean="0"/>
              <a:t>: </a:t>
            </a:r>
            <a:r>
              <a:rPr lang="zh-CN" altLang="en-US" dirty="0" smtClean="0"/>
              <a:t>主键</a:t>
            </a:r>
          </a:p>
          <a:p>
            <a:r>
              <a:rPr lang="en-US" dirty="0" err="1" smtClean="0"/>
              <a:t>param_key</a:t>
            </a:r>
            <a:r>
              <a:rPr lang="zh-CN" altLang="en-US" dirty="0" smtClean="0"/>
              <a:t>：与</a:t>
            </a:r>
            <a:r>
              <a:rPr lang="en-US" dirty="0" smtClean="0"/>
              <a:t>1</a:t>
            </a:r>
            <a:r>
              <a:rPr lang="zh-CN" altLang="en-US" dirty="0" smtClean="0"/>
              <a:t>中的</a:t>
            </a:r>
            <a:r>
              <a:rPr lang="en-US" dirty="0" smtClean="0"/>
              <a:t>key</a:t>
            </a:r>
            <a:r>
              <a:rPr lang="zh-CN" altLang="en-US" dirty="0" smtClean="0"/>
              <a:t>值对应，和</a:t>
            </a:r>
            <a:r>
              <a:rPr lang="en-US" dirty="0" err="1" smtClean="0"/>
              <a:t>rule_param_info</a:t>
            </a:r>
            <a:r>
              <a:rPr lang="zh-CN" altLang="en-US" dirty="0" smtClean="0"/>
              <a:t>的</a:t>
            </a:r>
            <a:r>
              <a:rPr lang="en-US" dirty="0" err="1" smtClean="0"/>
              <a:t>param_key</a:t>
            </a:r>
            <a:r>
              <a:rPr lang="zh-CN" altLang="en-US" dirty="0" smtClean="0"/>
              <a:t>关联</a:t>
            </a:r>
          </a:p>
          <a:p>
            <a:r>
              <a:rPr lang="en-US" dirty="0" err="1" smtClean="0"/>
              <a:t>response_object_alias_name</a:t>
            </a:r>
            <a:r>
              <a:rPr lang="en-US" dirty="0" smtClean="0"/>
              <a:t>: </a:t>
            </a:r>
            <a:r>
              <a:rPr lang="zh-CN" altLang="en-US" dirty="0" smtClean="0"/>
              <a:t>返回结果的别名，在</a:t>
            </a:r>
            <a:r>
              <a:rPr lang="en-US" dirty="0" err="1" smtClean="0"/>
              <a:t>drl</a:t>
            </a:r>
            <a:r>
              <a:rPr lang="zh-CN" altLang="en-US" dirty="0" smtClean="0"/>
              <a:t>文件中使用</a:t>
            </a:r>
          </a:p>
          <a:p>
            <a:r>
              <a:rPr lang="en-US" dirty="0" err="1" smtClean="0"/>
              <a:t>response_object_class_name</a:t>
            </a:r>
            <a:r>
              <a:rPr lang="en-US" dirty="0" smtClean="0"/>
              <a:t>: </a:t>
            </a:r>
            <a:r>
              <a:rPr lang="zh-CN" altLang="en-US" dirty="0" smtClean="0"/>
              <a:t>返回结果类型的</a:t>
            </a:r>
            <a:r>
              <a:rPr lang="en-US" dirty="0" smtClean="0"/>
              <a:t>class</a:t>
            </a:r>
            <a:r>
              <a:rPr lang="zh-CN" altLang="en-US" dirty="0" smtClean="0"/>
              <a:t>全限定名称。此处不能配置接口和抽象类。</a:t>
            </a:r>
          </a:p>
          <a:p>
            <a:r>
              <a:rPr lang="en-US" dirty="0" smtClean="0"/>
              <a:t>status</a:t>
            </a:r>
            <a:r>
              <a:rPr lang="zh-CN" altLang="en-US" dirty="0" smtClean="0"/>
              <a:t>：状态。</a:t>
            </a:r>
            <a:r>
              <a:rPr lang="en-US" dirty="0" smtClean="0"/>
              <a:t>U</a:t>
            </a:r>
            <a:r>
              <a:rPr lang="zh-CN" altLang="en-US" dirty="0" smtClean="0"/>
              <a:t>为正常，</a:t>
            </a:r>
            <a:r>
              <a:rPr lang="en-US" dirty="0" smtClean="0"/>
              <a:t>E</a:t>
            </a:r>
            <a:r>
              <a:rPr lang="zh-CN" altLang="en-US" dirty="0" smtClean="0"/>
              <a:t>为失效。</a:t>
            </a:r>
            <a:r>
              <a:rPr lang="en-US" dirty="0" smtClean="0"/>
              <a:t> </a:t>
            </a:r>
          </a:p>
          <a:p>
            <a:r>
              <a:rPr lang="en-US" altLang="zh-CN" dirty="0" smtClean="0"/>
              <a:t>r</a:t>
            </a:r>
            <a:r>
              <a:rPr lang="en-US" altLang="zh-CN" dirty="0" smtClean="0"/>
              <a:t>emark</a:t>
            </a:r>
            <a:r>
              <a:rPr lang="zh-CN" altLang="en-US" dirty="0" smtClean="0"/>
              <a:t>：备注信息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800" y="1554163"/>
            <a:ext cx="712893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zh-CN" altLang="en-US" b="1" dirty="0" smtClean="0"/>
              <a:t>配置执行执行的规则</a:t>
            </a:r>
            <a:endParaRPr lang="zh-CN" altLang="en-US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 </a:t>
            </a:r>
            <a:endParaRPr lang="zh-CN" altLang="en-US" dirty="0" smtClean="0"/>
          </a:p>
          <a:p>
            <a:r>
              <a:rPr lang="en-US" dirty="0" err="1" smtClean="0"/>
              <a:t>rule_name_config_id</a:t>
            </a:r>
            <a:r>
              <a:rPr lang="zh-CN" altLang="en-US" dirty="0" smtClean="0"/>
              <a:t>： 主键</a:t>
            </a:r>
          </a:p>
          <a:p>
            <a:r>
              <a:rPr lang="en-US" dirty="0" err="1" smtClean="0"/>
              <a:t>param_key</a:t>
            </a:r>
            <a:r>
              <a:rPr lang="en-US" dirty="0" smtClean="0"/>
              <a:t>: </a:t>
            </a:r>
            <a:r>
              <a:rPr lang="zh-CN" altLang="en-US" dirty="0" smtClean="0"/>
              <a:t>与</a:t>
            </a:r>
            <a:r>
              <a:rPr lang="en-US" dirty="0" smtClean="0"/>
              <a:t>1</a:t>
            </a:r>
            <a:r>
              <a:rPr lang="zh-CN" altLang="en-US" dirty="0" smtClean="0"/>
              <a:t>中的</a:t>
            </a:r>
            <a:r>
              <a:rPr lang="en-US" dirty="0" smtClean="0"/>
              <a:t>key</a:t>
            </a:r>
            <a:r>
              <a:rPr lang="zh-CN" altLang="en-US" dirty="0" smtClean="0"/>
              <a:t>值对应，和</a:t>
            </a:r>
            <a:r>
              <a:rPr lang="en-US" dirty="0" err="1" smtClean="0"/>
              <a:t>rule_param_info</a:t>
            </a:r>
            <a:r>
              <a:rPr lang="zh-CN" altLang="en-US" dirty="0" smtClean="0"/>
              <a:t>的</a:t>
            </a:r>
            <a:r>
              <a:rPr lang="en-US" dirty="0" err="1" smtClean="0"/>
              <a:t>param_key</a:t>
            </a:r>
            <a:r>
              <a:rPr lang="zh-CN" altLang="en-US" dirty="0" smtClean="0"/>
              <a:t>关联</a:t>
            </a:r>
          </a:p>
          <a:p>
            <a:r>
              <a:rPr lang="en-US" dirty="0" err="1" smtClean="0"/>
              <a:t>rule_name</a:t>
            </a:r>
            <a:r>
              <a:rPr lang="en-US" dirty="0" smtClean="0"/>
              <a:t>: </a:t>
            </a:r>
            <a:r>
              <a:rPr lang="zh-CN" altLang="en-US" dirty="0" smtClean="0"/>
              <a:t>指定执行的单条规则的名称</a:t>
            </a:r>
          </a:p>
          <a:p>
            <a:r>
              <a:rPr lang="en-US" dirty="0" smtClean="0"/>
              <a:t>status</a:t>
            </a:r>
            <a:r>
              <a:rPr lang="zh-CN" altLang="en-US" dirty="0" smtClean="0"/>
              <a:t>：状态。</a:t>
            </a:r>
            <a:r>
              <a:rPr lang="en-US" dirty="0" smtClean="0"/>
              <a:t>U</a:t>
            </a:r>
            <a:r>
              <a:rPr lang="zh-CN" altLang="en-US" dirty="0" smtClean="0"/>
              <a:t>为正常，</a:t>
            </a:r>
            <a:r>
              <a:rPr lang="en-US" dirty="0" smtClean="0"/>
              <a:t>E</a:t>
            </a:r>
            <a:r>
              <a:rPr lang="zh-CN" altLang="en-US" dirty="0" smtClean="0"/>
              <a:t>为失效。</a:t>
            </a:r>
          </a:p>
          <a:p>
            <a:r>
              <a:rPr lang="en-US" altLang="zh-CN" dirty="0" smtClean="0"/>
              <a:t>remark: </a:t>
            </a:r>
            <a:r>
              <a:rPr lang="zh-CN" altLang="en-US" dirty="0" smtClean="0"/>
              <a:t>备注信息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3341" y="1791229"/>
            <a:ext cx="4743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 </a:t>
            </a:r>
            <a:r>
              <a:rPr lang="zh-CN" altLang="en-US" b="1" dirty="0" smtClean="0"/>
              <a:t>配置</a:t>
            </a:r>
            <a:r>
              <a:rPr lang="zh-CN" altLang="en-US" b="1" dirty="0" smtClean="0"/>
              <a:t>执行规则时使用的服务类</a:t>
            </a:r>
            <a:endParaRPr lang="zh-CN" altLang="en-US" dirty="0" smtClean="0"/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 </a:t>
            </a:r>
            <a:endParaRPr lang="zh-CN" altLang="en-US" dirty="0" smtClean="0"/>
          </a:p>
          <a:p>
            <a:r>
              <a:rPr lang="en-US" dirty="0" err="1" smtClean="0"/>
              <a:t>rule_</a:t>
            </a:r>
            <a:r>
              <a:rPr lang="en-US" altLang="zh-CN" dirty="0" err="1" smtClean="0"/>
              <a:t>service</a:t>
            </a:r>
            <a:r>
              <a:rPr lang="en-US" dirty="0" err="1" smtClean="0"/>
              <a:t>_id</a:t>
            </a:r>
            <a:r>
              <a:rPr lang="zh-CN" altLang="en-US" dirty="0" smtClean="0"/>
              <a:t>： 主键</a:t>
            </a:r>
          </a:p>
          <a:p>
            <a:r>
              <a:rPr lang="en-US" dirty="0" err="1" smtClean="0"/>
              <a:t>param_key</a:t>
            </a:r>
            <a:r>
              <a:rPr lang="en-US" dirty="0" smtClean="0"/>
              <a:t>: </a:t>
            </a:r>
            <a:r>
              <a:rPr lang="zh-CN" altLang="en-US" dirty="0" smtClean="0"/>
              <a:t>与</a:t>
            </a:r>
            <a:r>
              <a:rPr lang="en-US" dirty="0" smtClean="0"/>
              <a:t>1</a:t>
            </a:r>
            <a:r>
              <a:rPr lang="zh-CN" altLang="en-US" dirty="0" smtClean="0"/>
              <a:t>中的</a:t>
            </a:r>
            <a:r>
              <a:rPr lang="en-US" dirty="0" smtClean="0"/>
              <a:t>key</a:t>
            </a:r>
            <a:r>
              <a:rPr lang="zh-CN" altLang="en-US" dirty="0" smtClean="0"/>
              <a:t>值对应，和</a:t>
            </a:r>
            <a:r>
              <a:rPr lang="en-US" dirty="0" err="1" smtClean="0"/>
              <a:t>rule_param_info</a:t>
            </a:r>
            <a:r>
              <a:rPr lang="zh-CN" altLang="en-US" dirty="0" smtClean="0"/>
              <a:t>的</a:t>
            </a:r>
            <a:r>
              <a:rPr lang="en-US" dirty="0" err="1" smtClean="0"/>
              <a:t>param_key</a:t>
            </a:r>
            <a:r>
              <a:rPr lang="zh-CN" altLang="en-US" dirty="0" smtClean="0"/>
              <a:t>关联</a:t>
            </a:r>
          </a:p>
          <a:p>
            <a:r>
              <a:rPr lang="en-US" dirty="0" err="1" smtClean="0"/>
              <a:t>rule_service_alias_name</a:t>
            </a:r>
            <a:r>
              <a:rPr lang="en-US" dirty="0" smtClean="0"/>
              <a:t>: </a:t>
            </a:r>
            <a:r>
              <a:rPr lang="zh-CN" altLang="en-US" dirty="0" smtClean="0"/>
              <a:t>指定</a:t>
            </a:r>
            <a:r>
              <a:rPr lang="zh-CN" altLang="en-US" dirty="0" smtClean="0"/>
              <a:t>执行</a:t>
            </a:r>
            <a:r>
              <a:rPr lang="zh-CN" altLang="en-US" dirty="0" smtClean="0"/>
              <a:t>服务</a:t>
            </a:r>
            <a:r>
              <a:rPr lang="zh-CN" altLang="en-US" dirty="0" smtClean="0"/>
              <a:t>类的别名</a:t>
            </a:r>
            <a:endParaRPr lang="en-US" altLang="zh-CN" dirty="0" smtClean="0"/>
          </a:p>
          <a:p>
            <a:r>
              <a:rPr lang="en-US" altLang="zh-CN" dirty="0" err="1" smtClean="0"/>
              <a:t>Rule_service_class_name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指定执行服务类的全限定名</a:t>
            </a:r>
            <a:endParaRPr lang="zh-CN" altLang="en-US" dirty="0" smtClean="0"/>
          </a:p>
          <a:p>
            <a:r>
              <a:rPr lang="en-US" dirty="0" smtClean="0"/>
              <a:t>status</a:t>
            </a:r>
            <a:r>
              <a:rPr lang="zh-CN" altLang="en-US" dirty="0" smtClean="0"/>
              <a:t>：状态。</a:t>
            </a:r>
            <a:r>
              <a:rPr lang="en-US" dirty="0" smtClean="0"/>
              <a:t>U</a:t>
            </a:r>
            <a:r>
              <a:rPr lang="zh-CN" altLang="en-US" dirty="0" smtClean="0"/>
              <a:t>为正常，</a:t>
            </a:r>
            <a:r>
              <a:rPr lang="en-US" dirty="0" smtClean="0"/>
              <a:t>E</a:t>
            </a:r>
            <a:r>
              <a:rPr lang="zh-CN" altLang="en-US" dirty="0" smtClean="0"/>
              <a:t>为失效。</a:t>
            </a:r>
          </a:p>
          <a:p>
            <a:r>
              <a:rPr lang="en-US" altLang="zh-CN" dirty="0" smtClean="0"/>
              <a:t>remark: </a:t>
            </a:r>
            <a:r>
              <a:rPr lang="zh-CN" altLang="en-US" dirty="0" smtClean="0"/>
              <a:t>备注信息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68" y="1760008"/>
            <a:ext cx="7848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在</a:t>
            </a:r>
            <a:r>
              <a:rPr lang="en-US" b="1" dirty="0" smtClean="0"/>
              <a:t>maven</a:t>
            </a:r>
            <a:r>
              <a:rPr lang="zh-CN" altLang="en-US" b="1" dirty="0" smtClean="0"/>
              <a:t>工程中新建</a:t>
            </a:r>
            <a:r>
              <a:rPr lang="en-US" b="1" dirty="0" err="1" smtClean="0"/>
              <a:t>drl</a:t>
            </a:r>
            <a:r>
              <a:rPr lang="zh-CN" altLang="en-US" b="1" dirty="0" smtClean="0"/>
              <a:t>文件</a:t>
            </a:r>
            <a:r>
              <a:rPr lang="en-US" dirty="0" smtClean="0"/>
              <a:t> </a:t>
            </a: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554" y="1580622"/>
            <a:ext cx="6471179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drools</a:t>
            </a:r>
            <a:r>
              <a:rPr lang="zh-CN" altLang="en-US" dirty="0" smtClean="0"/>
              <a:t>引擎和</a:t>
            </a:r>
            <a:r>
              <a:rPr lang="en-US" dirty="0" smtClean="0"/>
              <a:t>eclipse</a:t>
            </a:r>
            <a:r>
              <a:rPr lang="zh-CN" altLang="en-US" dirty="0" smtClean="0"/>
              <a:t>下</a:t>
            </a:r>
            <a:r>
              <a:rPr lang="en-US" dirty="0" smtClean="0"/>
              <a:t>drools</a:t>
            </a:r>
            <a:r>
              <a:rPr lang="zh-CN" altLang="en-US" dirty="0" smtClean="0"/>
              <a:t>插件；</a:t>
            </a:r>
            <a:endParaRPr lang="en-US" altLang="zh-CN" dirty="0" smtClean="0"/>
          </a:p>
          <a:p>
            <a:r>
              <a:rPr lang="zh-CN" altLang="en-US" b="1" dirty="0" smtClean="0"/>
              <a:t>下面给出下载地址：</a:t>
            </a:r>
            <a:r>
              <a:rPr lang="zh-CN" altLang="en-US" dirty="0" smtClean="0"/>
              <a:t> </a:t>
            </a:r>
            <a:br>
              <a:rPr lang="zh-CN" altLang="en-US" dirty="0" smtClean="0"/>
            </a:br>
            <a:r>
              <a:rPr lang="en-US" dirty="0" smtClean="0">
                <a:hlinkClick r:id="rId2"/>
              </a:rPr>
              <a:t>http://www.drools.org/download/download.html</a:t>
            </a:r>
            <a:r>
              <a:rPr lang="en-US" dirty="0" smtClean="0"/>
              <a:t> 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5933" y="2345267"/>
            <a:ext cx="5901267" cy="215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kmodule.xml</a:t>
            </a:r>
            <a:r>
              <a:rPr lang="zh-CN" altLang="en-US" dirty="0" smtClean="0"/>
              <a:t>中添加</a:t>
            </a:r>
            <a:r>
              <a:rPr lang="en-US" dirty="0" err="1" smtClean="0"/>
              <a:t>kbase</a:t>
            </a:r>
            <a:r>
              <a:rPr lang="zh-CN" altLang="en-US" dirty="0" smtClean="0"/>
              <a:t>的配置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933" y="1651000"/>
            <a:ext cx="6705600" cy="280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在</a:t>
            </a:r>
            <a:r>
              <a:rPr lang="en-US" b="1" dirty="0" err="1" smtClean="0"/>
              <a:t>drl</a:t>
            </a:r>
            <a:r>
              <a:rPr lang="zh-CN" altLang="en-US" b="1" dirty="0" smtClean="0"/>
              <a:t>文件中配置规则服务执行返回的结果对象</a:t>
            </a:r>
            <a:r>
              <a:rPr lang="en-US" dirty="0" smtClean="0"/>
              <a:t> 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595" y="1620928"/>
            <a:ext cx="6935537" cy="278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导入规则计算的</a:t>
            </a:r>
            <a:r>
              <a:rPr lang="en-US" b="1" dirty="0" smtClean="0"/>
              <a:t>java</a:t>
            </a:r>
            <a:r>
              <a:rPr lang="zh-CN" altLang="en-US" b="1" dirty="0" smtClean="0"/>
              <a:t>类</a:t>
            </a:r>
            <a:endParaRPr lang="zh-CN" alt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734" y="1631470"/>
            <a:ext cx="6252782" cy="276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导入</a:t>
            </a:r>
            <a:r>
              <a:rPr lang="en-US" b="1" dirty="0" err="1" smtClean="0"/>
              <a:t>rule_reponse_object_info</a:t>
            </a:r>
            <a:r>
              <a:rPr lang="zh-CN" altLang="en-US" b="1" dirty="0" smtClean="0"/>
              <a:t>和</a:t>
            </a:r>
            <a:r>
              <a:rPr lang="en-US" b="1" dirty="0" err="1" smtClean="0"/>
              <a:t>rule_service_info</a:t>
            </a:r>
            <a:r>
              <a:rPr lang="zh-CN" altLang="en-US" b="1" dirty="0" smtClean="0"/>
              <a:t>中的</a:t>
            </a:r>
            <a:r>
              <a:rPr lang="en-US" b="1" dirty="0" smtClean="0"/>
              <a:t>java</a:t>
            </a:r>
            <a:r>
              <a:rPr lang="zh-CN" altLang="en-US" b="1" dirty="0" smtClean="0"/>
              <a:t>类，并在</a:t>
            </a:r>
            <a:r>
              <a:rPr lang="en-US" b="1" dirty="0" smtClean="0"/>
              <a:t>global</a:t>
            </a:r>
            <a:r>
              <a:rPr lang="zh-CN" altLang="en-US" b="1" dirty="0" smtClean="0"/>
              <a:t>中配置。 </a:t>
            </a:r>
            <a:r>
              <a:rPr lang="en-US" dirty="0" smtClean="0"/>
              <a:t> </a:t>
            </a: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467" y="1921935"/>
            <a:ext cx="7543800" cy="252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在</a:t>
            </a:r>
            <a:r>
              <a:rPr lang="en-US" b="1" dirty="0" err="1" smtClean="0"/>
              <a:t>drl</a:t>
            </a:r>
            <a:r>
              <a:rPr lang="zh-CN" altLang="en-US" b="1" dirty="0" smtClean="0"/>
              <a:t>文件中增加规则内容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67" y="1549400"/>
            <a:ext cx="7272866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drl</a:t>
            </a:r>
            <a:r>
              <a:rPr lang="zh-CN" altLang="en-US" b="1" dirty="0" smtClean="0"/>
              <a:t>中通过</a:t>
            </a:r>
            <a:r>
              <a:rPr lang="en-US" b="1" dirty="0" smtClean="0"/>
              <a:t>global</a:t>
            </a:r>
            <a:r>
              <a:rPr lang="zh-CN" altLang="en-US" b="1" dirty="0" smtClean="0"/>
              <a:t>的别名调用外部方法</a:t>
            </a:r>
            <a:r>
              <a:rPr lang="en-US" dirty="0" smtClean="0"/>
              <a:t> </a:t>
            </a: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" y="1630680"/>
            <a:ext cx="7726680" cy="273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调用的方法类必须加载到</a:t>
            </a:r>
            <a:r>
              <a:rPr lang="en-US" altLang="zh-CN" b="1" dirty="0" smtClean="0"/>
              <a:t>spring</a:t>
            </a:r>
            <a:r>
              <a:rPr lang="zh-CN" altLang="en-US" b="1" dirty="0" smtClean="0"/>
              <a:t>的上下文环境中。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" y="1645920"/>
            <a:ext cx="7383780" cy="281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zh-CN" altLang="en-US" b="1" dirty="0" smtClean="0"/>
              <a:t>在</a:t>
            </a:r>
            <a:r>
              <a:rPr lang="en-US" b="1" dirty="0" err="1" smtClean="0"/>
              <a:t>drl</a:t>
            </a:r>
            <a:r>
              <a:rPr lang="zh-CN" altLang="en-US" b="1" dirty="0" smtClean="0"/>
              <a:t>中根据条件约束执行不同的业务功能</a:t>
            </a:r>
            <a:endParaRPr lang="zh-CN" alt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607821"/>
            <a:ext cx="7818120" cy="294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</a:p>
          <a:p>
            <a:r>
              <a:rPr lang="zh-CN" altLang="en-US" b="1" dirty="0" smtClean="0"/>
              <a:t>调用规则执行方法返回结果</a:t>
            </a:r>
            <a:r>
              <a:rPr lang="en-US" b="1" dirty="0" err="1" smtClean="0"/>
              <a:t>BusiRuleResponse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699" y="2086928"/>
            <a:ext cx="7780021" cy="231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 smtClean="0"/>
              <a:t>BusiRuleResponse</a:t>
            </a:r>
            <a:r>
              <a:rPr lang="zh-CN" altLang="en-US" sz="1400" dirty="0" smtClean="0"/>
              <a:t>有</a:t>
            </a:r>
            <a:r>
              <a:rPr lang="en-US" sz="1400" dirty="0" smtClean="0"/>
              <a:t>4</a:t>
            </a:r>
            <a:r>
              <a:rPr lang="zh-CN" altLang="en-US" sz="1400" dirty="0" smtClean="0"/>
              <a:t>个属性。</a:t>
            </a:r>
          </a:p>
          <a:p>
            <a:pPr>
              <a:buNone/>
            </a:pPr>
            <a:r>
              <a:rPr lang="en-US" sz="1400" dirty="0" smtClean="0"/>
              <a:t>1. success</a:t>
            </a:r>
            <a:r>
              <a:rPr lang="zh-CN" altLang="en-US" sz="1400" dirty="0" smtClean="0"/>
              <a:t>是执行结果，在没有异常的情况下都为</a:t>
            </a:r>
            <a:r>
              <a:rPr lang="en-US" sz="1400" dirty="0" smtClean="0"/>
              <a:t>true</a:t>
            </a:r>
            <a:r>
              <a:rPr lang="zh-CN" altLang="en-US" sz="1400" dirty="0" smtClean="0"/>
              <a:t>，如果执行中有异常抛出则为</a:t>
            </a:r>
            <a:r>
              <a:rPr lang="en-US" sz="1400" dirty="0" smtClean="0"/>
              <a:t>false</a:t>
            </a:r>
            <a:r>
              <a:rPr lang="zh-CN" altLang="en-US" sz="1400" dirty="0" smtClean="0"/>
              <a:t>。</a:t>
            </a:r>
          </a:p>
          <a:p>
            <a:pPr>
              <a:buNone/>
            </a:pPr>
            <a:r>
              <a:rPr lang="en-US" sz="1400" dirty="0" smtClean="0"/>
              <a:t>2. </a:t>
            </a:r>
            <a:r>
              <a:rPr lang="en-US" sz="1400" dirty="0" err="1" smtClean="0"/>
              <a:t>resultMessage</a:t>
            </a:r>
            <a:r>
              <a:rPr lang="zh-CN" altLang="en-US" sz="1400" dirty="0" smtClean="0"/>
              <a:t>是返回信息，需要在</a:t>
            </a:r>
            <a:r>
              <a:rPr lang="en-US" sz="1400" dirty="0" err="1" smtClean="0"/>
              <a:t>drl</a:t>
            </a:r>
            <a:r>
              <a:rPr lang="zh-CN" altLang="en-US" sz="1400" dirty="0" smtClean="0"/>
              <a:t>中手动调用</a:t>
            </a:r>
            <a:r>
              <a:rPr lang="en-US" sz="1400" dirty="0" err="1" smtClean="0"/>
              <a:t>BusiRuleResponse</a:t>
            </a:r>
            <a:r>
              <a:rPr lang="en-US" sz="1400" dirty="0" smtClean="0"/>
              <a:t>(</a:t>
            </a:r>
            <a:r>
              <a:rPr lang="en-US" sz="1400" dirty="0" err="1" smtClean="0"/>
              <a:t>ruleResult</a:t>
            </a:r>
            <a:r>
              <a:rPr lang="en-US" sz="1400" dirty="0" smtClean="0"/>
              <a:t>)</a:t>
            </a:r>
            <a:r>
              <a:rPr lang="zh-CN" altLang="en-US" sz="1400" dirty="0" smtClean="0"/>
              <a:t>的</a:t>
            </a:r>
            <a:r>
              <a:rPr lang="en-US" sz="1400" dirty="0" err="1" smtClean="0"/>
              <a:t>setResultMessage</a:t>
            </a:r>
            <a:r>
              <a:rPr lang="en-US" sz="1400" dirty="0" smtClean="0"/>
              <a:t>()</a:t>
            </a:r>
            <a:r>
              <a:rPr lang="zh-CN" altLang="en-US" sz="1400" dirty="0" smtClean="0"/>
              <a:t>方法。</a:t>
            </a:r>
          </a:p>
          <a:p>
            <a:pPr>
              <a:buNone/>
            </a:pPr>
            <a:r>
              <a:rPr lang="en-US" sz="1400" dirty="0" smtClean="0"/>
              <a:t>3. exception</a:t>
            </a:r>
            <a:r>
              <a:rPr lang="zh-CN" altLang="en-US" sz="1400" dirty="0" smtClean="0"/>
              <a:t>是执行过程中抛出的异常对象</a:t>
            </a:r>
          </a:p>
          <a:p>
            <a:pPr>
              <a:buNone/>
            </a:pPr>
            <a:r>
              <a:rPr lang="en-US" sz="1400" dirty="0" smtClean="0"/>
              <a:t>4. result</a:t>
            </a:r>
            <a:r>
              <a:rPr lang="zh-CN" altLang="en-US" sz="1400" dirty="0" smtClean="0"/>
              <a:t>是返回的结果，对应</a:t>
            </a:r>
            <a:r>
              <a:rPr lang="en-US" sz="1400" dirty="0" err="1" smtClean="0"/>
              <a:t>rule_response_object_info</a:t>
            </a:r>
            <a:r>
              <a:rPr lang="zh-CN" altLang="en-US" sz="1400" dirty="0" smtClean="0"/>
              <a:t>中的</a:t>
            </a:r>
            <a:r>
              <a:rPr lang="en-US" sz="1400" dirty="0" smtClean="0"/>
              <a:t>class</a:t>
            </a:r>
            <a:r>
              <a:rPr lang="zh-CN" altLang="en-US" sz="1400" dirty="0" smtClean="0"/>
              <a:t>类型。</a:t>
            </a:r>
          </a:p>
          <a:p>
            <a:endParaRPr 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865" y="2851947"/>
            <a:ext cx="5827068" cy="185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解压两个文件如下：</a:t>
            </a:r>
            <a:r>
              <a:rPr lang="zh-CN" altLang="en-US" dirty="0" smtClean="0"/>
              <a:t>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dirty="0" smtClean="0"/>
              <a:t>droolsjbpm-tools-distribution-6.5.0.Final\binaries\</a:t>
            </a:r>
            <a:r>
              <a:rPr lang="en-US" dirty="0" err="1" smtClean="0"/>
              <a:t>org.drools.updatesite</a:t>
            </a:r>
            <a:r>
              <a:rPr lang="zh-CN" altLang="en-US" dirty="0" smtClean="0"/>
              <a:t>下的所有</a:t>
            </a:r>
            <a:r>
              <a:rPr lang="en-US" dirty="0" smtClean="0"/>
              <a:t>jar</a:t>
            </a:r>
            <a:r>
              <a:rPr lang="zh-CN" altLang="en-US" dirty="0" smtClean="0"/>
              <a:t>包复制到</a:t>
            </a:r>
            <a:r>
              <a:rPr lang="en-US" dirty="0" smtClean="0"/>
              <a:t>eclipse\</a:t>
            </a:r>
            <a:r>
              <a:rPr lang="en-US" dirty="0" err="1" smtClean="0"/>
              <a:t>plugins</a:t>
            </a:r>
            <a:r>
              <a:rPr lang="zh-CN" altLang="en-US" dirty="0" smtClean="0"/>
              <a:t>目录下 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1602315"/>
            <a:ext cx="69511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 smtClean="0"/>
              <a:t>在需要使用规则的项目的</a:t>
            </a:r>
            <a:r>
              <a:rPr lang="en-US" altLang="zh-CN" sz="1400" dirty="0" smtClean="0"/>
              <a:t>pom.xml</a:t>
            </a:r>
            <a:r>
              <a:rPr lang="zh-CN" altLang="en-US" sz="1400" dirty="0" smtClean="0"/>
              <a:t>中加入规则服务的依赖和规则文件的依赖</a:t>
            </a:r>
            <a:endParaRPr lang="zh-CN" altLang="en-US" sz="1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348" y="1501140"/>
            <a:ext cx="8199437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err="1" smtClean="0"/>
              <a:t>jdbc.properties</a:t>
            </a:r>
            <a:r>
              <a:rPr lang="zh-CN" altLang="en-US" sz="1400" dirty="0" smtClean="0"/>
              <a:t>文件中加入</a:t>
            </a:r>
            <a:r>
              <a:rPr lang="en-US" altLang="zh-CN" sz="1400" dirty="0" smtClean="0"/>
              <a:t>rule</a:t>
            </a:r>
            <a:r>
              <a:rPr lang="zh-CN" altLang="en-US" sz="1400" dirty="0" smtClean="0"/>
              <a:t>数据库的配置</a:t>
            </a:r>
            <a:endParaRPr lang="zh-CN" altLang="en-US" sz="1400" dirty="0" smtClean="0"/>
          </a:p>
          <a:p>
            <a:endParaRPr lang="en-US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" y="1524000"/>
            <a:ext cx="7985760" cy="303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redis.properties</a:t>
            </a:r>
            <a:r>
              <a:rPr lang="zh-CN" altLang="en-US" sz="1600" dirty="0" smtClean="0"/>
              <a:t>中加入规则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的配置</a:t>
            </a:r>
            <a:endParaRPr lang="en-US" sz="1600" dirty="0" smtClean="0"/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740" y="1516380"/>
            <a:ext cx="7246620" cy="22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redis</a:t>
            </a:r>
            <a:r>
              <a:rPr lang="zh-CN" altLang="en-US" sz="1200" dirty="0" smtClean="0"/>
              <a:t>时，需要加入</a:t>
            </a:r>
            <a:r>
              <a:rPr lang="en-US" altLang="zh-CN" sz="1200" dirty="0" err="1" smtClean="0"/>
              <a:t>CacheConfig</a:t>
            </a:r>
            <a:r>
              <a:rPr lang="zh-CN" altLang="en-US" sz="1200" dirty="0" smtClean="0"/>
              <a:t>类。如果项目下没有</a:t>
            </a:r>
            <a:r>
              <a:rPr lang="en-US" altLang="zh-CN" sz="1200" dirty="0" err="1" smtClean="0"/>
              <a:t>CacheConfig</a:t>
            </a:r>
            <a:r>
              <a:rPr lang="zh-CN" altLang="en-US" sz="1200" dirty="0" smtClean="0"/>
              <a:t>，需要新建该类。</a:t>
            </a:r>
            <a:endParaRPr lang="zh-CN" altLang="en-US" sz="1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85900"/>
            <a:ext cx="752094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application.xml</a:t>
            </a:r>
            <a:r>
              <a:rPr lang="zh-CN" altLang="en-US" dirty="0" smtClean="0"/>
              <a:t>中引入规则的配置文件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340" y="1607820"/>
            <a:ext cx="7863840" cy="290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dubbo.properties</a:t>
            </a:r>
            <a:r>
              <a:rPr lang="zh-CN" altLang="en-US" dirty="0" smtClean="0"/>
              <a:t>中加入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的配置信息</a:t>
            </a:r>
            <a:endParaRPr lang="en-US" altLang="zh-CN" dirty="0" smtClean="0"/>
          </a:p>
          <a:p>
            <a:endParaRPr lang="en-US" dirty="0" smtClean="0"/>
          </a:p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899" y="1539240"/>
            <a:ext cx="7757161" cy="295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通过</a:t>
            </a:r>
            <a:r>
              <a:rPr lang="en-US" altLang="zh-CN" sz="1600" dirty="0" err="1" smtClean="0"/>
              <a:t>ContextHolder.getService</a:t>
            </a:r>
            <a:r>
              <a:rPr lang="zh-CN" altLang="en-US" sz="1600" dirty="0" smtClean="0"/>
              <a:t>（）获取规则的接口类，传入参数执行规则。</a:t>
            </a:r>
            <a:endParaRPr lang="en-US" sz="1600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" y="1615440"/>
            <a:ext cx="7642860" cy="278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重启</a:t>
            </a:r>
            <a:r>
              <a:rPr lang="en-US" dirty="0" smtClean="0"/>
              <a:t>eclipse，</a:t>
            </a:r>
            <a:r>
              <a:rPr lang="zh-CN" altLang="en-US" dirty="0" smtClean="0"/>
              <a:t>打开配置</a:t>
            </a:r>
            <a:r>
              <a:rPr lang="en-US" altLang="zh-CN" dirty="0" smtClean="0"/>
              <a:t>【</a:t>
            </a:r>
            <a:r>
              <a:rPr lang="en-US" dirty="0" smtClean="0"/>
              <a:t>Windows】—【 preferences】，</a:t>
            </a:r>
            <a:r>
              <a:rPr lang="zh-CN" altLang="en-US" dirty="0" smtClean="0"/>
              <a:t>如果有</a:t>
            </a:r>
            <a:r>
              <a:rPr lang="en-US" dirty="0" smtClean="0"/>
              <a:t>drools</a:t>
            </a:r>
            <a:r>
              <a:rPr lang="zh-CN" altLang="en-US" dirty="0" smtClean="0"/>
              <a:t>选项，说明前面的操作是</a:t>
            </a:r>
            <a:r>
              <a:rPr lang="en-US" dirty="0" smtClean="0"/>
              <a:t>OK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 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81200"/>
            <a:ext cx="7399868" cy="252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按照图文依次操作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1574800"/>
            <a:ext cx="6917267" cy="283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选中刚刚解压的另一个文件夹下的</a:t>
            </a:r>
            <a:r>
              <a:rPr lang="en-US" altLang="zh-CN" dirty="0" smtClean="0"/>
              <a:t>【binaries】</a:t>
            </a:r>
            <a:r>
              <a:rPr lang="zh-CN" altLang="en-US" dirty="0" smtClean="0"/>
              <a:t>，然后确定。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34" y="1676400"/>
            <a:ext cx="688339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会自动出现</a:t>
            </a:r>
            <a:r>
              <a:rPr lang="en-US" altLang="zh-CN" dirty="0" smtClean="0"/>
              <a:t>drools</a:t>
            </a:r>
            <a:r>
              <a:rPr lang="zh-CN" altLang="en-US" dirty="0" smtClean="0"/>
              <a:t>的版本等信息，点击</a:t>
            </a:r>
            <a:r>
              <a:rPr lang="en-US" altLang="zh-CN" dirty="0" smtClean="0"/>
              <a:t>OK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267" y="1583267"/>
            <a:ext cx="7484533" cy="282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zh-CN" altLang="en-US" dirty="0" smtClean="0"/>
              <a:t>打勾，保存</a:t>
            </a:r>
            <a:r>
              <a:rPr lang="en-US" dirty="0" smtClean="0"/>
              <a:t>OK</a:t>
            </a:r>
            <a:r>
              <a:rPr lang="zh-CN" altLang="en-US" dirty="0" smtClean="0"/>
              <a:t>。至此，</a:t>
            </a:r>
            <a:r>
              <a:rPr lang="en-US" dirty="0" smtClean="0"/>
              <a:t>drools</a:t>
            </a:r>
            <a:r>
              <a:rPr lang="zh-CN" altLang="en-US" dirty="0" smtClean="0"/>
              <a:t>的</a:t>
            </a:r>
            <a:r>
              <a:rPr lang="en-US" dirty="0" smtClean="0"/>
              <a:t>eclipse</a:t>
            </a:r>
            <a:r>
              <a:rPr lang="zh-CN" altLang="en-US" dirty="0" smtClean="0"/>
              <a:t>环境就配置完成。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867" y="1591733"/>
            <a:ext cx="7349066" cy="281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的工程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如图新建工程时选择</a:t>
            </a:r>
            <a:r>
              <a:rPr lang="en-US" altLang="zh-CN" dirty="0" smtClean="0"/>
              <a:t>Drools -&gt; Drools Project</a:t>
            </a:r>
            <a:endParaRPr lang="en-US" dirty="0" smtClean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33" y="1608666"/>
            <a:ext cx="7814733" cy="281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16200</TotalTime>
  <Words>609</Words>
  <Application>Microsoft Office PowerPoint</Application>
  <PresentationFormat>全屏显示(16:9)</PresentationFormat>
  <Paragraphs>134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自定义设计方案</vt:lpstr>
      <vt:lpstr>规则开发及使用</vt:lpstr>
      <vt:lpstr>前期准备</vt:lpstr>
      <vt:lpstr>前期准备</vt:lpstr>
      <vt:lpstr>前期准备</vt:lpstr>
      <vt:lpstr>前期准备</vt:lpstr>
      <vt:lpstr>前期准备</vt:lpstr>
      <vt:lpstr>前期准备</vt:lpstr>
      <vt:lpstr>前期准备</vt:lpstr>
      <vt:lpstr>创建Maven的工程</vt:lpstr>
      <vt:lpstr>创建Maven的工程</vt:lpstr>
      <vt:lpstr>创建Maven的工程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规则开发</vt:lpstr>
      <vt:lpstr>规则调用</vt:lpstr>
      <vt:lpstr>规则调用</vt:lpstr>
      <vt:lpstr>规则调用</vt:lpstr>
      <vt:lpstr>规则调用</vt:lpstr>
      <vt:lpstr>规则调用</vt:lpstr>
      <vt:lpstr>规则调用</vt:lpstr>
      <vt:lpstr>规则调用</vt:lpstr>
      <vt:lpstr>规则调用</vt:lpstr>
      <vt:lpstr>规则调用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Yiwei Chen</dc:creator>
  <cp:lastModifiedBy>pc</cp:lastModifiedBy>
  <cp:revision>1020</cp:revision>
  <dcterms:created xsi:type="dcterms:W3CDTF">2016-03-22T06:24:35Z</dcterms:created>
  <dcterms:modified xsi:type="dcterms:W3CDTF">2017-08-01T09:06:50Z</dcterms:modified>
</cp:coreProperties>
</file>