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8" r:id="rId9"/>
    <p:sldId id="267" r:id="rId10"/>
    <p:sldId id="262" r:id="rId11"/>
    <p:sldId id="258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7"/>
    <a:srgbClr val="EE770B"/>
    <a:srgbClr val="B8B5AA"/>
    <a:srgbClr val="5AB546"/>
    <a:srgbClr val="0D0D0D"/>
    <a:srgbClr val="0066FF"/>
    <a:srgbClr val="ABD632"/>
    <a:srgbClr val="D7EB9D"/>
    <a:srgbClr val="CBE58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6" autoAdjust="0"/>
    <p:restoredTop sz="85584" autoAdjust="0"/>
  </p:normalViewPr>
  <p:slideViewPr>
    <p:cSldViewPr snapToGrid="0">
      <p:cViewPr varScale="1">
        <p:scale>
          <a:sx n="85" d="100"/>
          <a:sy n="85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FB0D-9B49-47A7-8915-068E6AB0D2BE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AF29-A40D-4065-85B7-1E1AB1459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HUOMIAN\PPT模板\1（白）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158" y="3702939"/>
            <a:ext cx="2160842" cy="14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509" y="4436497"/>
            <a:ext cx="2277491" cy="70700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 descr="D:\ZHUOMIAN\PPT模板\3（白）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399" cy="5143500"/>
          </a:xfrm>
          <a:prstGeom prst="rect">
            <a:avLst/>
          </a:prstGeom>
          <a:noFill/>
        </p:spPr>
      </p:pic>
      <p:pic>
        <p:nvPicPr>
          <p:cNvPr id="2050" name="Picture 2" descr="D:\ZHUOMIAN\PPT模板\3（白）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401" cy="51435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1212" y="1229868"/>
            <a:ext cx="2019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4448" y="1782545"/>
            <a:ext cx="1950720" cy="605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84996" name="Picture 4" descr="D:\ZHUOMIAN\PPT模板\2（白）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"/>
            <a:ext cx="9145396" cy="51434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4700" y="3924300"/>
            <a:ext cx="2019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66509" y="4436497"/>
            <a:ext cx="2277491" cy="70700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9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61911"/>
            <a:ext cx="7772400" cy="1101725"/>
          </a:xfrm>
        </p:spPr>
        <p:txBody>
          <a:bodyPr/>
          <a:lstStyle/>
          <a:p>
            <a:r>
              <a:rPr lang="en-US" altLang="zh-CN" dirty="0" smtClean="0"/>
              <a:t>Elastic-Job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8712" y="1572321"/>
            <a:ext cx="8140390" cy="2843561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Elastic-Job</a:t>
            </a:r>
            <a:r>
              <a:rPr lang="zh-CN" altLang="en-US" dirty="0"/>
              <a:t>是一个分布式调度解决方案，由两个相互独立的子项目</a:t>
            </a:r>
            <a:r>
              <a:rPr lang="en-US" altLang="zh-CN" dirty="0"/>
              <a:t>Elastic-Job-Lite</a:t>
            </a:r>
            <a:r>
              <a:rPr lang="zh-CN" altLang="en-US" dirty="0"/>
              <a:t>和</a:t>
            </a:r>
            <a:r>
              <a:rPr lang="en-US" altLang="zh-CN" dirty="0"/>
              <a:t>Elastic-Job-Cloud</a:t>
            </a:r>
            <a:r>
              <a:rPr lang="zh-CN" altLang="en-US" dirty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Elastic-Job-Lite</a:t>
            </a:r>
            <a:r>
              <a:rPr lang="zh-CN" altLang="en-US" dirty="0"/>
              <a:t>定位为轻量级无中心化解决方案，使用</a:t>
            </a:r>
            <a:r>
              <a:rPr lang="en-US" altLang="zh-CN" dirty="0"/>
              <a:t>jar</a:t>
            </a:r>
            <a:r>
              <a:rPr lang="zh-CN" altLang="en-US" dirty="0"/>
              <a:t>包的形式提供分布式任务的协调服务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http://dangdangdotcom.github.io/elastic-job/elastic-job-lite/00-overview/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</a:t>
            </a:r>
            <a:r>
              <a:rPr lang="zh-CN" altLang="en-US" dirty="0" smtClean="0"/>
              <a:t>引用的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063625"/>
            <a:ext cx="8229600" cy="33940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&lt;groupId&gt;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com.dangdang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&lt;/groupId&gt;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&lt;artifactId&gt;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elastic-job-lite-core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&lt;/artifactId&gt;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&lt;version&gt;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2.1.2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&lt;/version&gt;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&lt;groupId&gt;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com.dangdang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&lt;/groupId&gt;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&lt;artifactId&gt;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elastic-job-lite-spring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&lt;/artifactId&gt;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&lt;version&gt;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2.1.2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&lt;/version&gt;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 https://mvnrepository.com/artifact/com.dangdang/elastic-job-common-core --&gt;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&lt;groupId&gt;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com.dangdang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&lt;/groupId&gt;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&lt;artifactId&gt;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elastic-job-common-core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&lt;/artifactId&gt;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&lt;version&gt;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2.1.3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&lt;/version&gt;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641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Elastic-Job-Lite</a:t>
            </a:r>
            <a:r>
              <a:rPr lang="zh-CN" altLang="en-US" cap="all" dirty="0"/>
              <a:t>核心</a:t>
            </a:r>
            <a:r>
              <a:rPr lang="zh-CN" altLang="en-US" cap="all" dirty="0" smtClean="0"/>
              <a:t>理念</a:t>
            </a:r>
            <a:r>
              <a:rPr lang="zh-CN" altLang="en-US" cap="all" dirty="0"/>
              <a:t/>
            </a:r>
            <a:br>
              <a:rPr lang="zh-CN" altLang="en-US" cap="all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054"/>
            <a:ext cx="8229600" cy="3189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zh-CN" altLang="en-US" sz="1800" dirty="0" smtClean="0"/>
              <a:t>分片</a:t>
            </a:r>
            <a:r>
              <a:rPr lang="en-US" altLang="zh-CN" sz="1800" dirty="0" smtClean="0"/>
              <a:t>&amp;</a:t>
            </a:r>
            <a:r>
              <a:rPr lang="zh-CN" altLang="en-US" sz="1800" dirty="0"/>
              <a:t>个性化</a:t>
            </a:r>
            <a:r>
              <a:rPr lang="zh-CN" altLang="en-US" sz="1800" dirty="0" smtClean="0"/>
              <a:t>参数</a:t>
            </a:r>
            <a:endParaRPr lang="zh-CN" altLang="en-US" sz="1800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sz="1800" dirty="0"/>
              <a:t>作业高</a:t>
            </a:r>
            <a:r>
              <a:rPr lang="zh-CN" altLang="en-US" sz="1800" dirty="0" smtClean="0"/>
              <a:t>可用</a:t>
            </a:r>
            <a:r>
              <a:rPr lang="en-US" altLang="zh-CN" sz="1800" dirty="0" smtClean="0"/>
              <a:t>&amp;</a:t>
            </a:r>
            <a:r>
              <a:rPr lang="zh-CN" altLang="en-US" sz="1800" dirty="0"/>
              <a:t>最大限度利用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sz="1800" cap="all" dirty="0" smtClean="0"/>
              <a:t>事件</a:t>
            </a:r>
            <a:r>
              <a:rPr lang="zh-CN" altLang="en-US" sz="1800" cap="all" dirty="0"/>
              <a:t>追踪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sz="1800" cap="all" dirty="0"/>
              <a:t>作业</a:t>
            </a:r>
            <a:r>
              <a:rPr lang="zh-CN" altLang="en-US" sz="1800" cap="all" dirty="0" smtClean="0"/>
              <a:t>监听器</a:t>
            </a:r>
            <a:endParaRPr lang="en-US" altLang="zh-CN" sz="1800" cap="all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sz="1800" cap="all" dirty="0"/>
              <a:t>定制化</a:t>
            </a:r>
            <a:r>
              <a:rPr lang="zh-CN" altLang="en-US" sz="1800" cap="all" dirty="0" smtClean="0"/>
              <a:t>处理</a:t>
            </a:r>
            <a:endParaRPr lang="en-US" altLang="zh-CN" sz="1800" cap="all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sz="1800" cap="all" dirty="0"/>
              <a:t>运</a:t>
            </a:r>
            <a:r>
              <a:rPr lang="zh-CN" altLang="en-US" sz="1800" cap="all" dirty="0" smtClean="0"/>
              <a:t>维平台</a:t>
            </a:r>
            <a:endParaRPr lang="zh-CN" altLang="en-US" sz="1800" cap="all" dirty="0"/>
          </a:p>
          <a:p>
            <a:pPr marL="457200" indent="-457200">
              <a:buFont typeface="+mj-lt"/>
              <a:buAutoNum type="alphaUcPeriod"/>
            </a:pPr>
            <a:endParaRPr lang="en-US" altLang="zh-CN" sz="1800" dirty="0" smtClean="0"/>
          </a:p>
          <a:p>
            <a:pPr marL="457200" indent="-457200">
              <a:buFont typeface="+mj-lt"/>
              <a:buAutoNum type="alphaUcPeriod"/>
            </a:pPr>
            <a:endParaRPr lang="en-US" altLang="zh-CN" sz="1800" dirty="0" smtClean="0"/>
          </a:p>
          <a:p>
            <a:pPr marL="457200" indent="-457200">
              <a:buFont typeface="+mj-lt"/>
              <a:buAutoNum type="alphaUcPeriod"/>
            </a:pPr>
            <a:endParaRPr lang="en-US" altLang="zh-CN" sz="1800" dirty="0"/>
          </a:p>
          <a:p>
            <a:pPr marL="457200" indent="-457200">
              <a:buFont typeface="+mj-lt"/>
              <a:buAutoNum type="alphaUcPeriod"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algn="ctr"/>
            <a:r>
              <a:rPr lang="zh-CN" altLang="en-US" dirty="0" smtClean="0"/>
              <a:t>分片和</a:t>
            </a:r>
            <a:r>
              <a:rPr lang="zh-CN" altLang="en-US" dirty="0"/>
              <a:t>个性化参数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任务的分布式执行，需要将一个任务拆分为多个独立的任务项，然后由分布式的服务器分别执行某一个或几个分片项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09845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307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作业高</a:t>
            </a:r>
            <a:r>
              <a:rPr lang="zh-CN" altLang="en-US" dirty="0" smtClean="0"/>
              <a:t>可用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Elastic-Job-Lite</a:t>
            </a:r>
            <a:r>
              <a:rPr lang="zh-CN" altLang="en-US" dirty="0"/>
              <a:t>提供最安全的方式执行作业。将分片总数设置为</a:t>
            </a:r>
            <a:r>
              <a:rPr lang="en-US" altLang="zh-CN" dirty="0"/>
              <a:t>1</a:t>
            </a:r>
            <a:r>
              <a:rPr lang="zh-CN" altLang="en-US" dirty="0"/>
              <a:t>，并使用多于</a:t>
            </a:r>
            <a:r>
              <a:rPr lang="en-US" altLang="zh-CN" dirty="0"/>
              <a:t>1</a:t>
            </a:r>
            <a:r>
              <a:rPr lang="zh-CN" altLang="en-US" dirty="0"/>
              <a:t>台的服务器执行作业，作业将会以</a:t>
            </a:r>
            <a:r>
              <a:rPr lang="en-US" altLang="zh-CN" dirty="0"/>
              <a:t>1</a:t>
            </a:r>
            <a:r>
              <a:rPr lang="zh-CN" altLang="en-US" dirty="0"/>
              <a:t>主</a:t>
            </a:r>
            <a:r>
              <a:rPr lang="en-US" altLang="zh-CN" dirty="0"/>
              <a:t>n</a:t>
            </a:r>
            <a:r>
              <a:rPr lang="zh-CN" altLang="en-US" dirty="0"/>
              <a:t>从的方式执行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一旦执行作业的服务器崩溃，等待执行的服务器将会在下次作业启动时替补执行。开启失效转移功能效果更好，可以保证在本次作业执行时崩溃，备机立即启动替补执行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4574"/>
            <a:ext cx="5304762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最大限度利用资源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Elastic-Job-Lite</a:t>
            </a:r>
            <a:r>
              <a:rPr lang="zh-CN" altLang="en-US" dirty="0"/>
              <a:t>也提供最灵活的方式，最大限度的提高执行作业的吞吐量。将分片项设置为大于服务器的数量，最好是大于服务器倍数的数量，作业将会合理的利用分布式资源，动态的分配分片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3</a:t>
            </a:r>
            <a:r>
              <a:rPr lang="zh-CN" altLang="en-US" dirty="0"/>
              <a:t>台服务器，分成</a:t>
            </a:r>
            <a:r>
              <a:rPr lang="en-US" altLang="zh-CN" dirty="0"/>
              <a:t>10</a:t>
            </a:r>
            <a:r>
              <a:rPr lang="zh-CN" altLang="en-US" dirty="0"/>
              <a:t>片，则分片项分配结果为服务器</a:t>
            </a:r>
            <a:r>
              <a:rPr lang="en-US" altLang="zh-CN" dirty="0"/>
              <a:t>A=0,1,2;</a:t>
            </a:r>
            <a:r>
              <a:rPr lang="zh-CN" altLang="en-US" dirty="0"/>
              <a:t>服务器</a:t>
            </a:r>
            <a:r>
              <a:rPr lang="en-US" altLang="zh-CN" dirty="0"/>
              <a:t>B=3,4,5;</a:t>
            </a:r>
            <a:r>
              <a:rPr lang="zh-CN" altLang="en-US" dirty="0"/>
              <a:t>服务器</a:t>
            </a:r>
            <a:r>
              <a:rPr lang="en-US" altLang="zh-CN" dirty="0"/>
              <a:t>C=6,7,8,9</a:t>
            </a:r>
            <a:r>
              <a:rPr lang="zh-CN" altLang="en-US" dirty="0"/>
              <a:t>。 如果服务器</a:t>
            </a:r>
            <a:r>
              <a:rPr lang="en-US" altLang="zh-CN" dirty="0"/>
              <a:t>C</a:t>
            </a:r>
            <a:r>
              <a:rPr lang="zh-CN" altLang="en-US" dirty="0"/>
              <a:t>崩溃，则分片项分配结果为服务器</a:t>
            </a:r>
            <a:r>
              <a:rPr lang="en-US" altLang="zh-CN" dirty="0"/>
              <a:t>A=0,1,2,3,4;</a:t>
            </a:r>
            <a:r>
              <a:rPr lang="zh-CN" altLang="en-US" dirty="0"/>
              <a:t>服务器</a:t>
            </a:r>
            <a:r>
              <a:rPr lang="en-US" altLang="zh-CN" dirty="0"/>
              <a:t>B=5,6,7,8,9</a:t>
            </a:r>
            <a:r>
              <a:rPr lang="zh-CN" altLang="en-US" dirty="0"/>
              <a:t>。在不丢失分片项的情况下，最大限度的利用现有资源提高吞吐量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cap="all" dirty="0"/>
              <a:t>事件追踪</a:t>
            </a:r>
            <a:br>
              <a:rPr lang="zh-CN" altLang="en-US" cap="all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Elastic-Job</a:t>
            </a:r>
            <a:r>
              <a:rPr lang="zh-CN" altLang="en-US" dirty="0"/>
              <a:t>提供了事件追踪功能，可通过事件订阅的方式处理调度过程的重要事件，用于查询、统计和监控。</a:t>
            </a:r>
            <a:r>
              <a:rPr lang="en-US" altLang="zh-CN" dirty="0"/>
              <a:t>Elastic-Job</a:t>
            </a:r>
            <a:r>
              <a:rPr lang="zh-CN" altLang="en-US" dirty="0"/>
              <a:t>目前提供了基于关系型</a:t>
            </a:r>
            <a:r>
              <a:rPr lang="zh-CN" altLang="en-US" dirty="0" smtClean="0"/>
              <a:t>数据库</a:t>
            </a:r>
            <a:r>
              <a:rPr lang="zh-CN" altLang="en-US" dirty="0"/>
              <a:t>两种事件订阅方式记录事件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 smtClean="0"/>
              <a:t>job_execution_log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job_status_trace_log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3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cap="all" dirty="0"/>
              <a:t>作业监听器</a:t>
            </a:r>
            <a:br>
              <a:rPr lang="zh-CN" altLang="en-US" cap="all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可通过配置多个任务监听器，在任务执行前和执行后执行监听的方法。监听器分为每台作业节点均执行和分布式场景中仅单一节点执行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6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cap="all" dirty="0"/>
              <a:t>定制化处理</a:t>
            </a:r>
            <a:r>
              <a:rPr lang="en-US" altLang="zh-CN" cap="all" dirty="0"/>
              <a:t/>
            </a:r>
            <a:br>
              <a:rPr lang="en-US" altLang="zh-CN" cap="all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目前支持异常处理定制化，</a:t>
            </a:r>
            <a:r>
              <a:rPr lang="zh-CN" altLang="en-US" dirty="0"/>
              <a:t>作业处理线程</a:t>
            </a:r>
            <a:r>
              <a:rPr lang="zh-CN" altLang="en-US" dirty="0" smtClean="0"/>
              <a:t>池定制化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90628"/>
            <a:ext cx="8229600" cy="857250"/>
          </a:xfrm>
        </p:spPr>
        <p:txBody>
          <a:bodyPr/>
          <a:lstStyle/>
          <a:p>
            <a:pPr algn="ctr"/>
            <a:r>
              <a:rPr lang="zh-CN" altLang="en-US" dirty="0" smtClean="0"/>
              <a:t>运维平台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947878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</a:t>
            </a:r>
            <a:r>
              <a:rPr lang="zh-CN" altLang="en-US" dirty="0" smtClean="0"/>
              <a:t>压缩</a:t>
            </a:r>
            <a:r>
              <a:rPr lang="en-US" altLang="zh-CN" dirty="0"/>
              <a:t>elastic-job-lite-console-${version}.</a:t>
            </a:r>
            <a:r>
              <a:rPr lang="en-US" altLang="zh-CN" dirty="0" smtClean="0"/>
              <a:t>tar.gz</a:t>
            </a:r>
            <a:r>
              <a:rPr lang="zh-CN" altLang="en-US" dirty="0"/>
              <a:t>并执行</a:t>
            </a:r>
            <a:r>
              <a:rPr lang="en-US" altLang="zh-CN" dirty="0" smtClean="0"/>
              <a:t>bin\start.sh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hlinkClick r:id="rId2"/>
              </a:rPr>
              <a:t>访问地址：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://localhost:8899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elastic-job-lite-console-${version}.</a:t>
            </a:r>
            <a:r>
              <a:rPr lang="en-US" altLang="zh-CN" dirty="0" smtClean="0"/>
              <a:t>tar.gz</a:t>
            </a:r>
            <a:r>
              <a:rPr lang="zh-CN" altLang="en-US" dirty="0"/>
              <a:t>可通过</a:t>
            </a:r>
            <a:r>
              <a:rPr lang="en-US" altLang="zh-CN" dirty="0" err="1"/>
              <a:t>mvn</a:t>
            </a:r>
            <a:r>
              <a:rPr lang="en-US" altLang="zh-CN" dirty="0"/>
              <a:t> install</a:t>
            </a:r>
            <a:r>
              <a:rPr lang="zh-CN" altLang="en-US" dirty="0"/>
              <a:t>编译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3" y="2116212"/>
            <a:ext cx="7922871" cy="22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16438</TotalTime>
  <Words>450</Words>
  <Application>Microsoft Office PowerPoint</Application>
  <PresentationFormat>全屏显示(16:9)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Source Code Pro</vt:lpstr>
      <vt:lpstr>等线</vt:lpstr>
      <vt:lpstr>微软雅黑</vt:lpstr>
      <vt:lpstr>Arial</vt:lpstr>
      <vt:lpstr>自定义设计方案</vt:lpstr>
      <vt:lpstr>Elastic-Job</vt:lpstr>
      <vt:lpstr>Elastic-Job-Lite核心理念 </vt:lpstr>
      <vt:lpstr>分片和个性化参数 </vt:lpstr>
      <vt:lpstr>作业高可用  </vt:lpstr>
      <vt:lpstr>最大限度利用资源 </vt:lpstr>
      <vt:lpstr>事件追踪 </vt:lpstr>
      <vt:lpstr>作业监听器 </vt:lpstr>
      <vt:lpstr>定制化处理 </vt:lpstr>
      <vt:lpstr>运维平台</vt:lpstr>
      <vt:lpstr> 引用的JAR包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ZHANGLEI</cp:lastModifiedBy>
  <cp:revision>961</cp:revision>
  <dcterms:created xsi:type="dcterms:W3CDTF">2016-03-22T06:24:35Z</dcterms:created>
  <dcterms:modified xsi:type="dcterms:W3CDTF">2017-06-08T02:14:02Z</dcterms:modified>
</cp:coreProperties>
</file>