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4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9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8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8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84-C799-4337-96B7-A826A1511F6E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0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D9024B-5DD6-4B63-8BBD-13ADC97EE01A}"/>
              </a:ext>
            </a:extLst>
          </p:cNvPr>
          <p:cNvSpPr/>
          <p:nvPr/>
        </p:nvSpPr>
        <p:spPr>
          <a:xfrm>
            <a:off x="2205808" y="327617"/>
            <a:ext cx="2066475" cy="511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Stock Index,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Individual Company, or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Cryptocurrency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F572E-1F8C-4C72-9C8E-A1C7DCD8E026}"/>
              </a:ext>
            </a:extLst>
          </p:cNvPr>
          <p:cNvSpPr/>
          <p:nvPr/>
        </p:nvSpPr>
        <p:spPr>
          <a:xfrm>
            <a:off x="2230874" y="3423753"/>
            <a:ext cx="2005133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Univariate or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FCFB2-F572-4235-80CA-22BEE3C2B5E2}"/>
              </a:ext>
            </a:extLst>
          </p:cNvPr>
          <p:cNvSpPr/>
          <p:nvPr/>
        </p:nvSpPr>
        <p:spPr>
          <a:xfrm>
            <a:off x="2230874" y="2783974"/>
            <a:ext cx="2005133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One-step or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Multi-step Forecasting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2A175B-F849-45AF-A2E9-2A1688C5D331}"/>
              </a:ext>
            </a:extLst>
          </p:cNvPr>
          <p:cNvSpPr/>
          <p:nvPr/>
        </p:nvSpPr>
        <p:spPr>
          <a:xfrm>
            <a:off x="2230874" y="2144195"/>
            <a:ext cx="2005133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One-prior or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Multi-prior History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E0177D-2622-4CA8-B743-E4ABD685C776}"/>
              </a:ext>
            </a:extLst>
          </p:cNvPr>
          <p:cNvSpPr/>
          <p:nvPr/>
        </p:nvSpPr>
        <p:spPr>
          <a:xfrm>
            <a:off x="2205110" y="1111608"/>
            <a:ext cx="2068186" cy="760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Vanilla LSTM,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Stacked 2-LSTM,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Bidirectional LSTM,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Network, or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Convolutional LSTM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F1C2DC-5E60-4EE3-9CC2-28232C171633}"/>
              </a:ext>
            </a:extLst>
          </p:cNvPr>
          <p:cNvCxnSpPr>
            <a:cxnSpLocks/>
            <a:stCxn id="50" idx="2"/>
            <a:endCxn id="62" idx="0"/>
          </p:cNvCxnSpPr>
          <p:nvPr/>
        </p:nvCxnSpPr>
        <p:spPr>
          <a:xfrm flipH="1">
            <a:off x="3233441" y="1871677"/>
            <a:ext cx="5762" cy="27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D1B2D4-6CDC-47F8-ABF7-C18077C12C50}"/>
              </a:ext>
            </a:extLst>
          </p:cNvPr>
          <p:cNvCxnSpPr>
            <a:cxnSpLocks/>
            <a:stCxn id="62" idx="2"/>
            <a:endCxn id="10" idx="0"/>
          </p:cNvCxnSpPr>
          <p:nvPr/>
        </p:nvCxnSpPr>
        <p:spPr>
          <a:xfrm>
            <a:off x="3233441" y="2511456"/>
            <a:ext cx="0" cy="27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205B8A-3B44-4048-810B-6B8C1B0D718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233441" y="3151235"/>
            <a:ext cx="0" cy="27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E9F120-4D2A-46D5-9513-BC8ECCF8BA54}"/>
              </a:ext>
            </a:extLst>
          </p:cNvPr>
          <p:cNvCxnSpPr>
            <a:cxnSpLocks/>
            <a:stCxn id="6" idx="2"/>
            <a:endCxn id="50" idx="0"/>
          </p:cNvCxnSpPr>
          <p:nvPr/>
        </p:nvCxnSpPr>
        <p:spPr>
          <a:xfrm>
            <a:off x="3239046" y="839090"/>
            <a:ext cx="157" cy="27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B9FD0B-993F-400F-916D-EA65F4CA3E62}"/>
              </a:ext>
            </a:extLst>
          </p:cNvPr>
          <p:cNvSpPr/>
          <p:nvPr/>
        </p:nvSpPr>
        <p:spPr>
          <a:xfrm>
            <a:off x="2545762" y="1875973"/>
            <a:ext cx="1422785" cy="334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CCB8F-D563-41D3-83B6-BB21C7077326}"/>
              </a:ext>
            </a:extLst>
          </p:cNvPr>
          <p:cNvSpPr/>
          <p:nvPr/>
        </p:nvSpPr>
        <p:spPr>
          <a:xfrm>
            <a:off x="152718" y="2722840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Vanilla Single LSTM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06459-B136-4A11-8968-F7D1DCFEA967}"/>
              </a:ext>
            </a:extLst>
          </p:cNvPr>
          <p:cNvSpPr/>
          <p:nvPr/>
        </p:nvSpPr>
        <p:spPr>
          <a:xfrm>
            <a:off x="1739040" y="2722841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Stacked Two LSTM Layer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2A175B-F849-45AF-A2E9-2A1688C5D331}"/>
              </a:ext>
            </a:extLst>
          </p:cNvPr>
          <p:cNvSpPr/>
          <p:nvPr/>
        </p:nvSpPr>
        <p:spPr>
          <a:xfrm>
            <a:off x="3335272" y="2722841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Single LSTM Layer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A57CC2-6494-42CB-A0D5-47FD7901E0E7}"/>
              </a:ext>
            </a:extLst>
          </p:cNvPr>
          <p:cNvSpPr/>
          <p:nvPr/>
        </p:nvSpPr>
        <p:spPr>
          <a:xfrm>
            <a:off x="4921592" y="2722841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D47C8A3-5272-4E30-BD99-409E842228D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804474" y="1270159"/>
            <a:ext cx="512318" cy="2393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62D13C0-63F8-4FE9-9134-29B40E99EF6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597635" y="2063320"/>
            <a:ext cx="512319" cy="806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0EB1636-19F7-4B91-9D8F-5C32A28EAF8A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 rot="16200000" flipH="1">
            <a:off x="3395751" y="2071926"/>
            <a:ext cx="512319" cy="789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CEDF1C1-61F1-4458-A047-DBCD31816144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rot="16200000" flipH="1">
            <a:off x="4188911" y="1278766"/>
            <a:ext cx="512319" cy="2375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E58533-CB16-4A2A-B503-7AACD4CA72D8}"/>
              </a:ext>
            </a:extLst>
          </p:cNvPr>
          <p:cNvSpPr/>
          <p:nvPr/>
        </p:nvSpPr>
        <p:spPr>
          <a:xfrm>
            <a:off x="3996054" y="3516370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Time-Distributed Conv1D Single Layer LSTM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2840D5-A964-43BC-B891-575AC10D8752}"/>
              </a:ext>
            </a:extLst>
          </p:cNvPr>
          <p:cNvSpPr/>
          <p:nvPr/>
        </p:nvSpPr>
        <p:spPr>
          <a:xfrm>
            <a:off x="5839077" y="3516369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ConvLSTM2D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8FC3BEA-2953-44FC-8769-31F786F2F916}"/>
              </a:ext>
            </a:extLst>
          </p:cNvPr>
          <p:cNvCxnSpPr>
            <a:cxnSpLocks/>
            <a:stCxn id="63" idx="2"/>
            <a:endCxn id="46" idx="0"/>
          </p:cNvCxnSpPr>
          <p:nvPr/>
        </p:nvCxnSpPr>
        <p:spPr>
          <a:xfrm rot="5400000">
            <a:off x="4940727" y="2824111"/>
            <a:ext cx="458979" cy="925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6560E6F-B305-411F-AD84-2C36AFC8E99E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862238" y="2828137"/>
            <a:ext cx="458978" cy="917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B9FD0B-993F-400F-916D-EA65F4CA3E62}"/>
              </a:ext>
            </a:extLst>
          </p:cNvPr>
          <p:cNvSpPr/>
          <p:nvPr/>
        </p:nvSpPr>
        <p:spPr>
          <a:xfrm>
            <a:off x="2865240" y="1963849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CCB8F-D563-41D3-83B6-BB21C7077326}"/>
              </a:ext>
            </a:extLst>
          </p:cNvPr>
          <p:cNvSpPr/>
          <p:nvPr/>
        </p:nvSpPr>
        <p:spPr>
          <a:xfrm>
            <a:off x="1635112" y="2466808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Prior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06459-B136-4A11-8968-F7D1DCFEA967}"/>
              </a:ext>
            </a:extLst>
          </p:cNvPr>
          <p:cNvSpPr/>
          <p:nvPr/>
        </p:nvSpPr>
        <p:spPr>
          <a:xfrm>
            <a:off x="1635112" y="2867982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Steps for Prediction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2A175B-F849-45AF-A2E9-2A1688C5D331}"/>
              </a:ext>
            </a:extLst>
          </p:cNvPr>
          <p:cNvSpPr/>
          <p:nvPr/>
        </p:nvSpPr>
        <p:spPr>
          <a:xfrm>
            <a:off x="1635112" y="3269156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Epochs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A57CC2-6494-42CB-A0D5-47FD7901E0E7}"/>
              </a:ext>
            </a:extLst>
          </p:cNvPr>
          <p:cNvSpPr/>
          <p:nvPr/>
        </p:nvSpPr>
        <p:spPr>
          <a:xfrm>
            <a:off x="1635112" y="3670330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Neurons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D47C8A3-5272-4E30-BD99-409E842228D2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2968411" y="2049152"/>
            <a:ext cx="408722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62D13C0-63F8-4FE9-9134-29B40E99EF64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rot="5400000">
            <a:off x="2767824" y="2249739"/>
            <a:ext cx="809896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0EB1636-19F7-4B91-9D8F-5C32A28EAF8A}"/>
              </a:ext>
            </a:extLst>
          </p:cNvPr>
          <p:cNvCxnSpPr>
            <a:cxnSpLocks/>
            <a:stCxn id="9" idx="2"/>
            <a:endCxn id="62" idx="3"/>
          </p:cNvCxnSpPr>
          <p:nvPr/>
        </p:nvCxnSpPr>
        <p:spPr>
          <a:xfrm rot="5400000">
            <a:off x="2567237" y="2450326"/>
            <a:ext cx="1211070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CEDF1C1-61F1-4458-A047-DBCD31816144}"/>
              </a:ext>
            </a:extLst>
          </p:cNvPr>
          <p:cNvCxnSpPr>
            <a:cxnSpLocks/>
            <a:stCxn id="9" idx="2"/>
            <a:endCxn id="63" idx="3"/>
          </p:cNvCxnSpPr>
          <p:nvPr/>
        </p:nvCxnSpPr>
        <p:spPr>
          <a:xfrm rot="5400000">
            <a:off x="2366650" y="2650913"/>
            <a:ext cx="1612244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B3F795D-A335-4E17-B374-322225D4E84D}"/>
              </a:ext>
            </a:extLst>
          </p:cNvPr>
          <p:cNvSpPr/>
          <p:nvPr/>
        </p:nvSpPr>
        <p:spPr>
          <a:xfrm>
            <a:off x="4095366" y="2465778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LSTN Model 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7272E-45DC-4A80-8A3D-668BB5558C1D}"/>
              </a:ext>
            </a:extLst>
          </p:cNvPr>
          <p:cNvSpPr/>
          <p:nvPr/>
        </p:nvSpPr>
        <p:spPr>
          <a:xfrm>
            <a:off x="4095367" y="2867983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Technical Indicators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4A66C8-B1E9-4EC2-B2F2-7DE3D217B22D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3583989" y="2048638"/>
            <a:ext cx="407692" cy="61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C646D5-8B49-4E62-893D-0DF8199731EC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3382887" y="2249739"/>
            <a:ext cx="809897" cy="61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DEF47E0-749F-430A-B7E5-62D36411E75E}"/>
              </a:ext>
            </a:extLst>
          </p:cNvPr>
          <p:cNvSpPr/>
          <p:nvPr/>
        </p:nvSpPr>
        <p:spPr>
          <a:xfrm>
            <a:off x="4095366" y="3269157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429D89-8304-43CA-B925-60DAC3B1B409}"/>
              </a:ext>
            </a:extLst>
          </p:cNvPr>
          <p:cNvSpPr/>
          <p:nvPr/>
        </p:nvSpPr>
        <p:spPr>
          <a:xfrm>
            <a:off x="4095366" y="3670331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E1A6CE-EA6E-4156-86B7-88E5C54C4447}"/>
              </a:ext>
            </a:extLst>
          </p:cNvPr>
          <p:cNvCxnSpPr>
            <a:cxnSpLocks/>
            <a:stCxn id="9" idx="2"/>
            <a:endCxn id="83" idx="1"/>
          </p:cNvCxnSpPr>
          <p:nvPr/>
        </p:nvCxnSpPr>
        <p:spPr>
          <a:xfrm rot="16200000" flipH="1">
            <a:off x="3182300" y="2450327"/>
            <a:ext cx="1211071" cy="61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DC709BB-77EA-4855-8FEE-91A296307F4D}"/>
              </a:ext>
            </a:extLst>
          </p:cNvPr>
          <p:cNvCxnSpPr>
            <a:cxnSpLocks/>
            <a:stCxn id="9" idx="2"/>
            <a:endCxn id="84" idx="1"/>
          </p:cNvCxnSpPr>
          <p:nvPr/>
        </p:nvCxnSpPr>
        <p:spPr>
          <a:xfrm rot="16200000" flipH="1">
            <a:off x="2981713" y="2650914"/>
            <a:ext cx="1612245" cy="61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7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79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Z</dc:creator>
  <cp:lastModifiedBy>Finn Z</cp:lastModifiedBy>
  <cp:revision>14</cp:revision>
  <dcterms:created xsi:type="dcterms:W3CDTF">2019-03-08T14:05:29Z</dcterms:created>
  <dcterms:modified xsi:type="dcterms:W3CDTF">2019-04-03T19:38:57Z</dcterms:modified>
</cp:coreProperties>
</file>