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445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F484-C799-4337-96B7-A826A1511F6E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0FCB-9038-43FC-8537-D29D20012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9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F484-C799-4337-96B7-A826A1511F6E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0FCB-9038-43FC-8537-D29D20012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78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F484-C799-4337-96B7-A826A1511F6E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0FCB-9038-43FC-8537-D29D20012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54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F484-C799-4337-96B7-A826A1511F6E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0FCB-9038-43FC-8537-D29D20012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54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F484-C799-4337-96B7-A826A1511F6E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0FCB-9038-43FC-8537-D29D20012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49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F484-C799-4337-96B7-A826A1511F6E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0FCB-9038-43FC-8537-D29D20012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23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F484-C799-4337-96B7-A826A1511F6E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0FCB-9038-43FC-8537-D29D20012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24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F484-C799-4337-96B7-A826A1511F6E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0FCB-9038-43FC-8537-D29D20012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88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F484-C799-4337-96B7-A826A1511F6E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0FCB-9038-43FC-8537-D29D20012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05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F484-C799-4337-96B7-A826A1511F6E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0FCB-9038-43FC-8537-D29D20012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4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F484-C799-4337-96B7-A826A1511F6E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0FCB-9038-43FC-8537-D29D20012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48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BF484-C799-4337-96B7-A826A1511F6E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90FCB-9038-43FC-8537-D29D20012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0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D9024B-5DD6-4B63-8BBD-13ADC97EE01A}"/>
              </a:ext>
            </a:extLst>
          </p:cNvPr>
          <p:cNvSpPr/>
          <p:nvPr/>
        </p:nvSpPr>
        <p:spPr>
          <a:xfrm>
            <a:off x="3327134" y="1491428"/>
            <a:ext cx="781749" cy="3672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7F572E-1F8C-4C72-9C8E-A1C7DCD8E026}"/>
              </a:ext>
            </a:extLst>
          </p:cNvPr>
          <p:cNvSpPr/>
          <p:nvPr/>
        </p:nvSpPr>
        <p:spPr>
          <a:xfrm>
            <a:off x="1541743" y="2280911"/>
            <a:ext cx="781749" cy="3672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Univariate LSTM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532464-6E48-4791-B697-825C73BFE77B}"/>
              </a:ext>
            </a:extLst>
          </p:cNvPr>
          <p:cNvSpPr/>
          <p:nvPr/>
        </p:nvSpPr>
        <p:spPr>
          <a:xfrm>
            <a:off x="5184952" y="2289901"/>
            <a:ext cx="781749" cy="3672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Multivariate LSTM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B9FD0B-993F-400F-916D-EA65F4CA3E62}"/>
              </a:ext>
            </a:extLst>
          </p:cNvPr>
          <p:cNvSpPr/>
          <p:nvPr/>
        </p:nvSpPr>
        <p:spPr>
          <a:xfrm>
            <a:off x="680997" y="3005305"/>
            <a:ext cx="781749" cy="3672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One-step Forecasting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9FCFB2-F572-4235-80CA-22BEE3C2B5E2}"/>
              </a:ext>
            </a:extLst>
          </p:cNvPr>
          <p:cNvSpPr/>
          <p:nvPr/>
        </p:nvSpPr>
        <p:spPr>
          <a:xfrm>
            <a:off x="2493789" y="3005306"/>
            <a:ext cx="781749" cy="3672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Multi-step Forecasting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1CCB8F-D563-41D3-83B6-BB21C7077326}"/>
              </a:ext>
            </a:extLst>
          </p:cNvPr>
          <p:cNvSpPr/>
          <p:nvPr/>
        </p:nvSpPr>
        <p:spPr>
          <a:xfrm>
            <a:off x="216582" y="3739507"/>
            <a:ext cx="781749" cy="3672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One-prior history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C06459-B136-4A11-8968-F7D1DCFEA967}"/>
              </a:ext>
            </a:extLst>
          </p:cNvPr>
          <p:cNvSpPr/>
          <p:nvPr/>
        </p:nvSpPr>
        <p:spPr>
          <a:xfrm>
            <a:off x="1122977" y="3739507"/>
            <a:ext cx="781749" cy="3672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Multi-prior history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62A175B-F849-45AF-A2E9-2A1688C5D331}"/>
              </a:ext>
            </a:extLst>
          </p:cNvPr>
          <p:cNvSpPr/>
          <p:nvPr/>
        </p:nvSpPr>
        <p:spPr>
          <a:xfrm>
            <a:off x="2029372" y="3739507"/>
            <a:ext cx="781749" cy="3672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One-prior history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1A57CC2-6494-42CB-A0D5-47FD7901E0E7}"/>
              </a:ext>
            </a:extLst>
          </p:cNvPr>
          <p:cNvSpPr/>
          <p:nvPr/>
        </p:nvSpPr>
        <p:spPr>
          <a:xfrm>
            <a:off x="2935767" y="3739507"/>
            <a:ext cx="781749" cy="3672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Multi-prior history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AC803AC-D39E-4FC0-97DE-175E82EB54D9}"/>
              </a:ext>
            </a:extLst>
          </p:cNvPr>
          <p:cNvSpPr/>
          <p:nvPr/>
        </p:nvSpPr>
        <p:spPr>
          <a:xfrm>
            <a:off x="4277383" y="3005303"/>
            <a:ext cx="781749" cy="3672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One-step Forecasting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8EF2D3E-4B26-477E-8161-929B83938B3D}"/>
              </a:ext>
            </a:extLst>
          </p:cNvPr>
          <p:cNvSpPr/>
          <p:nvPr/>
        </p:nvSpPr>
        <p:spPr>
          <a:xfrm>
            <a:off x="6096929" y="3005304"/>
            <a:ext cx="781749" cy="3672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Multi-step Forecasting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6DB38B6-06C7-484B-9C22-9A1649B9BC36}"/>
              </a:ext>
            </a:extLst>
          </p:cNvPr>
          <p:cNvSpPr/>
          <p:nvPr/>
        </p:nvSpPr>
        <p:spPr>
          <a:xfrm>
            <a:off x="3842162" y="3739444"/>
            <a:ext cx="781749" cy="3672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One-prior history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D1107E3-9259-4FD5-8E56-EC75730F7FCD}"/>
              </a:ext>
            </a:extLst>
          </p:cNvPr>
          <p:cNvSpPr/>
          <p:nvPr/>
        </p:nvSpPr>
        <p:spPr>
          <a:xfrm>
            <a:off x="4748557" y="3739444"/>
            <a:ext cx="781749" cy="3672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Multi-prior history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9DB63FB-55DF-483E-8749-7B20490C687A}"/>
              </a:ext>
            </a:extLst>
          </p:cNvPr>
          <p:cNvSpPr/>
          <p:nvPr/>
        </p:nvSpPr>
        <p:spPr>
          <a:xfrm>
            <a:off x="5654952" y="3739444"/>
            <a:ext cx="781749" cy="3672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One-prior history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9A3CC71-543A-44E8-B59D-BF1D3DABCC2A}"/>
              </a:ext>
            </a:extLst>
          </p:cNvPr>
          <p:cNvSpPr/>
          <p:nvPr/>
        </p:nvSpPr>
        <p:spPr>
          <a:xfrm>
            <a:off x="6561348" y="3739444"/>
            <a:ext cx="781749" cy="3672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Multi-prior history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BCDD7DB-5095-4F4E-AE69-BA28B9BBA97D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2614203" y="1177105"/>
            <a:ext cx="422222" cy="17853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25700C77-F5C7-4426-BE70-42B8CD536D4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16200000" flipH="1">
            <a:off x="4431312" y="1145386"/>
            <a:ext cx="431212" cy="1857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1FE428C-8420-443C-ADD1-F4B7CE0433E3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1323679" y="2396365"/>
            <a:ext cx="357133" cy="8607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DFE065B6-4DB4-4C5E-8894-324DAD596F2A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2230074" y="2350716"/>
            <a:ext cx="357134" cy="9520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47BE4ED-4921-498D-9548-0EE6FF7246E5}"/>
              </a:ext>
            </a:extLst>
          </p:cNvPr>
          <p:cNvCxnSpPr>
            <a:cxnSpLocks/>
            <a:stCxn id="8" idx="2"/>
            <a:endCxn id="74" idx="0"/>
          </p:cNvCxnSpPr>
          <p:nvPr/>
        </p:nvCxnSpPr>
        <p:spPr>
          <a:xfrm rot="5400000">
            <a:off x="4947973" y="2377448"/>
            <a:ext cx="348141" cy="9075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3A64A588-60A3-4A75-80A5-774711FD9026}"/>
              </a:ext>
            </a:extLst>
          </p:cNvPr>
          <p:cNvCxnSpPr>
            <a:cxnSpLocks/>
            <a:stCxn id="8" idx="2"/>
            <a:endCxn id="75" idx="0"/>
          </p:cNvCxnSpPr>
          <p:nvPr/>
        </p:nvCxnSpPr>
        <p:spPr>
          <a:xfrm rot="16200000" flipH="1">
            <a:off x="5857744" y="2375244"/>
            <a:ext cx="348142" cy="9119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CD47C8A3-5272-4E30-BD99-409E842228D2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656195" y="3323829"/>
            <a:ext cx="366941" cy="464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762D13C0-63F8-4FE9-9134-29B40E99EF64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1109392" y="3335046"/>
            <a:ext cx="366941" cy="4419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90EB1636-19F7-4B91-9D8F-5C32A28EAF8A}"/>
              </a:ext>
            </a:extLst>
          </p:cNvPr>
          <p:cNvCxnSpPr>
            <a:cxnSpLocks/>
            <a:stCxn id="10" idx="2"/>
            <a:endCxn id="62" idx="0"/>
          </p:cNvCxnSpPr>
          <p:nvPr/>
        </p:nvCxnSpPr>
        <p:spPr>
          <a:xfrm rot="5400000">
            <a:off x="2468986" y="3323829"/>
            <a:ext cx="366940" cy="4644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9CEDF1C1-61F1-4458-A047-DBCD31816144}"/>
              </a:ext>
            </a:extLst>
          </p:cNvPr>
          <p:cNvCxnSpPr>
            <a:cxnSpLocks/>
            <a:stCxn id="10" idx="2"/>
            <a:endCxn id="63" idx="0"/>
          </p:cNvCxnSpPr>
          <p:nvPr/>
        </p:nvCxnSpPr>
        <p:spPr>
          <a:xfrm rot="16200000" flipH="1">
            <a:off x="2922183" y="3335048"/>
            <a:ext cx="366940" cy="4419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3878E95-CE7B-40E5-A1E3-3B4D6368F325}"/>
              </a:ext>
            </a:extLst>
          </p:cNvPr>
          <p:cNvCxnSpPr>
            <a:cxnSpLocks/>
            <a:stCxn id="10" idx="2"/>
            <a:endCxn id="63" idx="0"/>
          </p:cNvCxnSpPr>
          <p:nvPr/>
        </p:nvCxnSpPr>
        <p:spPr>
          <a:xfrm rot="16200000" flipH="1">
            <a:off x="2922183" y="3335048"/>
            <a:ext cx="366940" cy="4419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1F963E6-5F97-4C2E-99E2-E0068FCFDA92}"/>
              </a:ext>
            </a:extLst>
          </p:cNvPr>
          <p:cNvCxnSpPr>
            <a:cxnSpLocks/>
            <a:stCxn id="74" idx="2"/>
            <a:endCxn id="76" idx="0"/>
          </p:cNvCxnSpPr>
          <p:nvPr/>
        </p:nvCxnSpPr>
        <p:spPr>
          <a:xfrm rot="5400000">
            <a:off x="4267208" y="3338394"/>
            <a:ext cx="366880" cy="435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1BC28EB4-7C0B-4292-BE32-6FCDA85C1081}"/>
              </a:ext>
            </a:extLst>
          </p:cNvPr>
          <p:cNvCxnSpPr>
            <a:cxnSpLocks/>
            <a:stCxn id="74" idx="2"/>
            <a:endCxn id="77" idx="0"/>
          </p:cNvCxnSpPr>
          <p:nvPr/>
        </p:nvCxnSpPr>
        <p:spPr>
          <a:xfrm rot="16200000" flipH="1">
            <a:off x="4720405" y="3320417"/>
            <a:ext cx="366880" cy="471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97C7CFD3-1FA4-415A-9AFF-4775E4B44516}"/>
              </a:ext>
            </a:extLst>
          </p:cNvPr>
          <p:cNvCxnSpPr>
            <a:cxnSpLocks/>
            <a:stCxn id="75" idx="2"/>
            <a:endCxn id="78" idx="0"/>
          </p:cNvCxnSpPr>
          <p:nvPr/>
        </p:nvCxnSpPr>
        <p:spPr>
          <a:xfrm rot="5400000">
            <a:off x="6083377" y="3335016"/>
            <a:ext cx="366879" cy="4419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74A9901C-0C8C-4401-806C-A1EC16395B09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 rot="16200000" flipH="1">
            <a:off x="6536574" y="3323794"/>
            <a:ext cx="366879" cy="464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0F06F22E-A375-40B3-883E-91534348DE21}"/>
              </a:ext>
            </a:extLst>
          </p:cNvPr>
          <p:cNvCxnSpPr>
            <a:cxnSpLocks/>
            <a:stCxn id="74" idx="2"/>
            <a:endCxn id="76" idx="0"/>
          </p:cNvCxnSpPr>
          <p:nvPr/>
        </p:nvCxnSpPr>
        <p:spPr>
          <a:xfrm rot="5400000">
            <a:off x="4267208" y="3338394"/>
            <a:ext cx="366880" cy="435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60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B9FD0B-993F-400F-916D-EA65F4CA3E62}"/>
              </a:ext>
            </a:extLst>
          </p:cNvPr>
          <p:cNvSpPr/>
          <p:nvPr/>
        </p:nvSpPr>
        <p:spPr>
          <a:xfrm>
            <a:off x="2545762" y="1875973"/>
            <a:ext cx="1422785" cy="3345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1CCB8F-D563-41D3-83B6-BB21C7077326}"/>
              </a:ext>
            </a:extLst>
          </p:cNvPr>
          <p:cNvSpPr/>
          <p:nvPr/>
        </p:nvSpPr>
        <p:spPr>
          <a:xfrm>
            <a:off x="152718" y="2722840"/>
            <a:ext cx="1422785" cy="334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Vanilla Single LSTM 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C06459-B136-4A11-8968-F7D1DCFEA967}"/>
              </a:ext>
            </a:extLst>
          </p:cNvPr>
          <p:cNvSpPr/>
          <p:nvPr/>
        </p:nvSpPr>
        <p:spPr>
          <a:xfrm>
            <a:off x="1739040" y="2722841"/>
            <a:ext cx="1422785" cy="334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Stacked Two LSTM Layer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62A175B-F849-45AF-A2E9-2A1688C5D331}"/>
              </a:ext>
            </a:extLst>
          </p:cNvPr>
          <p:cNvSpPr/>
          <p:nvPr/>
        </p:nvSpPr>
        <p:spPr>
          <a:xfrm>
            <a:off x="3335272" y="2722841"/>
            <a:ext cx="1422785" cy="334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Bi-directional </a:t>
            </a:r>
          </a:p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Single LSTM Layer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1A57CC2-6494-42CB-A0D5-47FD7901E0E7}"/>
              </a:ext>
            </a:extLst>
          </p:cNvPr>
          <p:cNvSpPr/>
          <p:nvPr/>
        </p:nvSpPr>
        <p:spPr>
          <a:xfrm>
            <a:off x="4921592" y="2722841"/>
            <a:ext cx="1422785" cy="334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Convolutional</a:t>
            </a:r>
          </a:p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CD47C8A3-5272-4E30-BD99-409E842228D2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1804474" y="1270159"/>
            <a:ext cx="512318" cy="23930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762D13C0-63F8-4FE9-9134-29B40E99EF64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2597635" y="2063320"/>
            <a:ext cx="512319" cy="8067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90EB1636-19F7-4B91-9D8F-5C32A28EAF8A}"/>
              </a:ext>
            </a:extLst>
          </p:cNvPr>
          <p:cNvCxnSpPr>
            <a:cxnSpLocks/>
            <a:stCxn id="9" idx="2"/>
            <a:endCxn id="62" idx="0"/>
          </p:cNvCxnSpPr>
          <p:nvPr/>
        </p:nvCxnSpPr>
        <p:spPr>
          <a:xfrm rot="16200000" flipH="1">
            <a:off x="3395751" y="2071926"/>
            <a:ext cx="512319" cy="7895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9CEDF1C1-61F1-4458-A047-DBCD31816144}"/>
              </a:ext>
            </a:extLst>
          </p:cNvPr>
          <p:cNvCxnSpPr>
            <a:cxnSpLocks/>
            <a:stCxn id="9" idx="2"/>
            <a:endCxn id="63" idx="0"/>
          </p:cNvCxnSpPr>
          <p:nvPr/>
        </p:nvCxnSpPr>
        <p:spPr>
          <a:xfrm rot="16200000" flipH="1">
            <a:off x="4188911" y="1278766"/>
            <a:ext cx="512319" cy="23758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4E58533-CB16-4A2A-B503-7AACD4CA72D8}"/>
              </a:ext>
            </a:extLst>
          </p:cNvPr>
          <p:cNvSpPr/>
          <p:nvPr/>
        </p:nvSpPr>
        <p:spPr>
          <a:xfrm>
            <a:off x="3996054" y="3516370"/>
            <a:ext cx="1422785" cy="334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Time-Distributed Conv1D Single Layer LSTM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2840D5-A964-43BC-B891-575AC10D8752}"/>
              </a:ext>
            </a:extLst>
          </p:cNvPr>
          <p:cNvSpPr/>
          <p:nvPr/>
        </p:nvSpPr>
        <p:spPr>
          <a:xfrm>
            <a:off x="5839077" y="3516369"/>
            <a:ext cx="1422785" cy="334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ConvLSTM2D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8FC3BEA-2953-44FC-8769-31F786F2F916}"/>
              </a:ext>
            </a:extLst>
          </p:cNvPr>
          <p:cNvCxnSpPr>
            <a:cxnSpLocks/>
            <a:stCxn id="63" idx="2"/>
            <a:endCxn id="46" idx="0"/>
          </p:cNvCxnSpPr>
          <p:nvPr/>
        </p:nvCxnSpPr>
        <p:spPr>
          <a:xfrm rot="5400000">
            <a:off x="4940727" y="2824111"/>
            <a:ext cx="458979" cy="9255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6560E6F-B305-411F-AD84-2C36AFC8E99E}"/>
              </a:ext>
            </a:extLst>
          </p:cNvPr>
          <p:cNvCxnSpPr>
            <a:cxnSpLocks/>
            <a:stCxn id="63" idx="2"/>
            <a:endCxn id="51" idx="0"/>
          </p:cNvCxnSpPr>
          <p:nvPr/>
        </p:nvCxnSpPr>
        <p:spPr>
          <a:xfrm rot="16200000" flipH="1">
            <a:off x="5862238" y="2828137"/>
            <a:ext cx="458978" cy="9174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41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B9FD0B-993F-400F-916D-EA65F4CA3E62}"/>
              </a:ext>
            </a:extLst>
          </p:cNvPr>
          <p:cNvSpPr/>
          <p:nvPr/>
        </p:nvSpPr>
        <p:spPr>
          <a:xfrm>
            <a:off x="2865240" y="1963849"/>
            <a:ext cx="1230127" cy="1884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Model Parameters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1CCB8F-D563-41D3-83B6-BB21C7077326}"/>
              </a:ext>
            </a:extLst>
          </p:cNvPr>
          <p:cNvSpPr/>
          <p:nvPr/>
        </p:nvSpPr>
        <p:spPr>
          <a:xfrm>
            <a:off x="1635112" y="2466808"/>
            <a:ext cx="1230127" cy="1884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# Prior History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C06459-B136-4A11-8968-F7D1DCFEA967}"/>
              </a:ext>
            </a:extLst>
          </p:cNvPr>
          <p:cNvSpPr/>
          <p:nvPr/>
        </p:nvSpPr>
        <p:spPr>
          <a:xfrm>
            <a:off x="1635112" y="2867982"/>
            <a:ext cx="1230127" cy="1884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# Steps for Prediction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62A175B-F849-45AF-A2E9-2A1688C5D331}"/>
              </a:ext>
            </a:extLst>
          </p:cNvPr>
          <p:cNvSpPr/>
          <p:nvPr/>
        </p:nvSpPr>
        <p:spPr>
          <a:xfrm>
            <a:off x="1635112" y="3269156"/>
            <a:ext cx="1230127" cy="1884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# Epochs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1A57CC2-6494-42CB-A0D5-47FD7901E0E7}"/>
              </a:ext>
            </a:extLst>
          </p:cNvPr>
          <p:cNvSpPr/>
          <p:nvPr/>
        </p:nvSpPr>
        <p:spPr>
          <a:xfrm>
            <a:off x="1635112" y="3670330"/>
            <a:ext cx="1230127" cy="1884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# Neurons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CD47C8A3-5272-4E30-BD99-409E842228D2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5400000">
            <a:off x="2968411" y="2049152"/>
            <a:ext cx="408722" cy="6150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762D13C0-63F8-4FE9-9134-29B40E99EF64}"/>
              </a:ext>
            </a:extLst>
          </p:cNvPr>
          <p:cNvCxnSpPr>
            <a:cxnSpLocks/>
            <a:stCxn id="9" idx="2"/>
            <a:endCxn id="12" idx="3"/>
          </p:cNvCxnSpPr>
          <p:nvPr/>
        </p:nvCxnSpPr>
        <p:spPr>
          <a:xfrm rot="5400000">
            <a:off x="2767824" y="2249739"/>
            <a:ext cx="809896" cy="6150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90EB1636-19F7-4B91-9D8F-5C32A28EAF8A}"/>
              </a:ext>
            </a:extLst>
          </p:cNvPr>
          <p:cNvCxnSpPr>
            <a:cxnSpLocks/>
            <a:stCxn id="9" idx="2"/>
            <a:endCxn id="62" idx="3"/>
          </p:cNvCxnSpPr>
          <p:nvPr/>
        </p:nvCxnSpPr>
        <p:spPr>
          <a:xfrm rot="5400000">
            <a:off x="2567237" y="2450326"/>
            <a:ext cx="1211070" cy="6150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9CEDF1C1-61F1-4458-A047-DBCD31816144}"/>
              </a:ext>
            </a:extLst>
          </p:cNvPr>
          <p:cNvCxnSpPr>
            <a:cxnSpLocks/>
            <a:stCxn id="9" idx="2"/>
            <a:endCxn id="63" idx="3"/>
          </p:cNvCxnSpPr>
          <p:nvPr/>
        </p:nvCxnSpPr>
        <p:spPr>
          <a:xfrm rot="5400000">
            <a:off x="2366650" y="2650913"/>
            <a:ext cx="1612244" cy="6150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B3F795D-A335-4E17-B374-322225D4E84D}"/>
              </a:ext>
            </a:extLst>
          </p:cNvPr>
          <p:cNvSpPr/>
          <p:nvPr/>
        </p:nvSpPr>
        <p:spPr>
          <a:xfrm>
            <a:off x="4095366" y="2465778"/>
            <a:ext cx="1230127" cy="1884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LSTN Model Type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407272E-45DC-4A80-8A3D-668BB5558C1D}"/>
              </a:ext>
            </a:extLst>
          </p:cNvPr>
          <p:cNvSpPr/>
          <p:nvPr/>
        </p:nvSpPr>
        <p:spPr>
          <a:xfrm>
            <a:off x="4095367" y="2867983"/>
            <a:ext cx="1230127" cy="1884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Technical Indicators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F4A66C8-B1E9-4EC2-B2F2-7DE3D217B22D}"/>
              </a:ext>
            </a:extLst>
          </p:cNvPr>
          <p:cNvCxnSpPr>
            <a:cxnSpLocks/>
            <a:stCxn id="9" idx="2"/>
            <a:endCxn id="34" idx="1"/>
          </p:cNvCxnSpPr>
          <p:nvPr/>
        </p:nvCxnSpPr>
        <p:spPr>
          <a:xfrm rot="16200000" flipH="1">
            <a:off x="3583989" y="2048638"/>
            <a:ext cx="407692" cy="615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6C646D5-8B49-4E62-893D-0DF8199731EC}"/>
              </a:ext>
            </a:extLst>
          </p:cNvPr>
          <p:cNvCxnSpPr>
            <a:cxnSpLocks/>
            <a:stCxn id="9" idx="2"/>
            <a:endCxn id="35" idx="1"/>
          </p:cNvCxnSpPr>
          <p:nvPr/>
        </p:nvCxnSpPr>
        <p:spPr>
          <a:xfrm rot="16200000" flipH="1">
            <a:off x="3382887" y="2249739"/>
            <a:ext cx="809897" cy="6150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DEF47E0-749F-430A-B7E5-62D36411E75E}"/>
              </a:ext>
            </a:extLst>
          </p:cNvPr>
          <p:cNvSpPr/>
          <p:nvPr/>
        </p:nvSpPr>
        <p:spPr>
          <a:xfrm>
            <a:off x="4095366" y="3269157"/>
            <a:ext cx="1230127" cy="1884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E429D89-8304-43CA-B925-60DAC3B1B409}"/>
              </a:ext>
            </a:extLst>
          </p:cNvPr>
          <p:cNvSpPr/>
          <p:nvPr/>
        </p:nvSpPr>
        <p:spPr>
          <a:xfrm>
            <a:off x="4095366" y="3670331"/>
            <a:ext cx="1230127" cy="1884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Test Data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1DE1A6CE-EA6E-4156-86B7-88E5C54C4447}"/>
              </a:ext>
            </a:extLst>
          </p:cNvPr>
          <p:cNvCxnSpPr>
            <a:cxnSpLocks/>
            <a:stCxn id="9" idx="2"/>
            <a:endCxn id="83" idx="1"/>
          </p:cNvCxnSpPr>
          <p:nvPr/>
        </p:nvCxnSpPr>
        <p:spPr>
          <a:xfrm rot="16200000" flipH="1">
            <a:off x="3182300" y="2450327"/>
            <a:ext cx="1211071" cy="615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0DC709BB-77EA-4855-8FEE-91A296307F4D}"/>
              </a:ext>
            </a:extLst>
          </p:cNvPr>
          <p:cNvCxnSpPr>
            <a:cxnSpLocks/>
            <a:stCxn id="9" idx="2"/>
            <a:endCxn id="84" idx="1"/>
          </p:cNvCxnSpPr>
          <p:nvPr/>
        </p:nvCxnSpPr>
        <p:spPr>
          <a:xfrm rot="16200000" flipH="1">
            <a:off x="2981713" y="2650914"/>
            <a:ext cx="1612245" cy="615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672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73</Words>
  <Application>Microsoft Office PowerPoint</Application>
  <PresentationFormat>Custom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Finn Z</dc:creator>
  <cp:lastModifiedBy>Finn Z</cp:lastModifiedBy>
  <cp:revision>12</cp:revision>
  <dcterms:created xsi:type="dcterms:W3CDTF">2019-03-08T14:05:29Z</dcterms:created>
  <dcterms:modified xsi:type="dcterms:W3CDTF">2019-03-08T20:00:22Z</dcterms:modified>
</cp:coreProperties>
</file>