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7" r:id="rId4"/>
    <p:sldId id="258" r:id="rId5"/>
    <p:sldId id="259" r:id="rId6"/>
    <p:sldId id="265" r:id="rId7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1406-84FF-4B3E-BF00-214342709BC7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E1B43-2505-4947-8DBD-B43ECCBC8B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868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B2D3-11C7-40EB-A31E-E09C8DA6DC2F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AFE5F-D0AB-4DB3-8793-34830799B9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66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74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86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6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111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97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7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97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0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80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167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9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32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2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AA81-C9BC-49B8-BCEA-060849F7AE20}" type="datetimeFigureOut">
              <a:rPr lang="en-IE" smtClean="0"/>
              <a:t>12/11/2014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DA3-DEA2-4C29-A66F-6AE7ECF8E0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5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t-distribution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327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new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have used the normal tables in hypotheses testing and estimation up to now.</a:t>
            </a:r>
          </a:p>
          <a:p>
            <a:r>
              <a:rPr lang="en-IE" dirty="0" smtClean="0"/>
              <a:t>We really should have been using the t-distribution</a:t>
            </a:r>
          </a:p>
          <a:p>
            <a:r>
              <a:rPr lang="en-IE" dirty="0" smtClean="0"/>
              <a:t>Just another theoretical distribution that we need to know about it.</a:t>
            </a:r>
          </a:p>
          <a:p>
            <a:r>
              <a:rPr lang="en-IE" dirty="0" smtClean="0"/>
              <a:t>Horrendous mathematical formula.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19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t-distribution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is a theoretical distribution </a:t>
            </a:r>
          </a:p>
          <a:p>
            <a:r>
              <a:rPr lang="en-IE" dirty="0" smtClean="0"/>
              <a:t>Unlike the normal distribution it has a different shape for different sample sizes </a:t>
            </a:r>
          </a:p>
          <a:p>
            <a:r>
              <a:rPr lang="en-IE" dirty="0" smtClean="0"/>
              <a:t>Degrees of freedom = n-1</a:t>
            </a:r>
          </a:p>
          <a:p>
            <a:r>
              <a:rPr lang="en-IE" dirty="0" smtClean="0"/>
              <a:t>Invented here in Dublin to cater for small sample sizes by </a:t>
            </a:r>
            <a:r>
              <a:rPr lang="en-IE" dirty="0" err="1" smtClean="0"/>
              <a:t>Gosset</a:t>
            </a:r>
            <a:r>
              <a:rPr lang="en-IE" dirty="0" smtClean="0"/>
              <a:t> who used work in the Guinness brewery</a:t>
            </a:r>
          </a:p>
          <a:p>
            <a:r>
              <a:rPr lang="en-IE" dirty="0" smtClean="0"/>
              <a:t>Students t-distribution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066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of t-distribution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80" y="2420888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2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picture</a:t>
            </a:r>
            <a:endParaRPr lang="en-IE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1674"/>
            <a:ext cx="6408712" cy="433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48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we use the t-distribution?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We use the tables to decide on critical values when we are doing hypothesis testing </a:t>
            </a:r>
          </a:p>
          <a:p>
            <a:r>
              <a:rPr lang="en-IE" dirty="0" smtClean="0"/>
              <a:t>We also use it for our confidence intervals.</a:t>
            </a:r>
          </a:p>
          <a:p>
            <a:r>
              <a:rPr lang="en-IE" dirty="0" smtClean="0"/>
              <a:t>Look up the tables</a:t>
            </a:r>
          </a:p>
          <a:p>
            <a:r>
              <a:rPr lang="en-IE" dirty="0" smtClean="0"/>
              <a:t>Significance level </a:t>
            </a:r>
            <a:r>
              <a:rPr lang="en-IE" dirty="0" smtClean="0">
                <a:latin typeface="Symbol" pitchFamily="18" charset="2"/>
              </a:rPr>
              <a:t>a </a:t>
            </a:r>
            <a:endParaRPr lang="en-IE" dirty="0" smtClean="0">
              <a:latin typeface="+mj-lt"/>
            </a:endParaRPr>
          </a:p>
          <a:p>
            <a:r>
              <a:rPr lang="en-IE" dirty="0" smtClean="0">
                <a:latin typeface="+mj-lt"/>
              </a:rPr>
              <a:t>n=25, </a:t>
            </a:r>
            <a:r>
              <a:rPr lang="en-IE" dirty="0" err="1" smtClean="0">
                <a:latin typeface="+mj-lt"/>
              </a:rPr>
              <a:t>df</a:t>
            </a:r>
            <a:r>
              <a:rPr lang="en-IE" dirty="0" smtClean="0">
                <a:latin typeface="+mj-lt"/>
              </a:rPr>
              <a:t>=n-1=24</a:t>
            </a:r>
          </a:p>
          <a:p>
            <a:r>
              <a:rPr lang="en-IE" dirty="0" smtClean="0">
                <a:latin typeface="Symbol" pitchFamily="18" charset="2"/>
              </a:rPr>
              <a:t>a=  0.05   </a:t>
            </a:r>
            <a:r>
              <a:rPr lang="en-IE" dirty="0" smtClean="0">
                <a:latin typeface="+mj-lt"/>
              </a:rPr>
              <a:t>critical value = 2.06</a:t>
            </a:r>
          </a:p>
          <a:p>
            <a:r>
              <a:rPr lang="en-IE" dirty="0" smtClean="0">
                <a:latin typeface="+mj-lt"/>
              </a:rPr>
              <a:t>We would use that to construct a 95% </a:t>
            </a:r>
            <a:r>
              <a:rPr lang="en-IE" smtClean="0">
                <a:latin typeface="+mj-lt"/>
              </a:rPr>
              <a:t>CI instead of 1.96</a:t>
            </a:r>
          </a:p>
          <a:p>
            <a:endParaRPr lang="en-IE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283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On-screen Show (4:3)</PresentationFormat>
  <Paragraphs>26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Statistical Analysis</vt:lpstr>
      <vt:lpstr>A new distribution</vt:lpstr>
      <vt:lpstr>The t-distribution</vt:lpstr>
      <vt:lpstr>Graph of t-distribution</vt:lpstr>
      <vt:lpstr>Another picture</vt:lpstr>
      <vt:lpstr>How do we use the t-distribution?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username</dc:creator>
  <cp:lastModifiedBy>moregan</cp:lastModifiedBy>
  <cp:revision>2</cp:revision>
  <cp:lastPrinted>2013-11-12T11:37:08Z</cp:lastPrinted>
  <dcterms:created xsi:type="dcterms:W3CDTF">2011-11-21T17:06:35Z</dcterms:created>
  <dcterms:modified xsi:type="dcterms:W3CDTF">2014-11-12T12:00:58Z</dcterms:modified>
</cp:coreProperties>
</file>