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A80D-7BF2-AA8E-B383-A124432E69D4}"/>
              </a:ext>
            </a:extLst>
          </p:cNvPr>
          <p:cNvSpPr>
            <a:spLocks noGrp="1"/>
          </p:cNvSpPr>
          <p:nvPr>
            <p:ph type="ctrTitle"/>
          </p:nvPr>
        </p:nvSpPr>
        <p:spPr/>
        <p:txBody>
          <a:bodyPr/>
          <a:lstStyle/>
          <a:p>
            <a:r>
              <a:rPr lang="en-US" dirty="0"/>
              <a:t>Power manager telemetry</a:t>
            </a:r>
            <a:endParaRPr lang="en-IN" dirty="0"/>
          </a:p>
        </p:txBody>
      </p:sp>
      <p:sp>
        <p:nvSpPr>
          <p:cNvPr id="3" name="Subtitle 2">
            <a:extLst>
              <a:ext uri="{FF2B5EF4-FFF2-40B4-BE49-F238E27FC236}">
                <a16:creationId xmlns:a16="http://schemas.microsoft.com/office/drawing/2014/main" id="{F7B391B4-C007-9B20-0BD1-2FE4EB5C2B00}"/>
              </a:ext>
            </a:extLst>
          </p:cNvPr>
          <p:cNvSpPr>
            <a:spLocks noGrp="1"/>
          </p:cNvSpPr>
          <p:nvPr>
            <p:ph type="subTitle" idx="1"/>
          </p:nvPr>
        </p:nvSpPr>
        <p:spPr/>
        <p:txBody>
          <a:bodyPr/>
          <a:lstStyle/>
          <a:p>
            <a:r>
              <a:rPr lang="en-US" dirty="0"/>
              <a:t>CHARLES FINNEY ANDREWS D</a:t>
            </a:r>
          </a:p>
          <a:p>
            <a:r>
              <a:rPr lang="en-US"/>
              <a:t>URK21CS1058</a:t>
            </a:r>
            <a:endParaRPr lang="en-IN"/>
          </a:p>
        </p:txBody>
      </p:sp>
    </p:spTree>
    <p:extLst>
      <p:ext uri="{BB962C8B-B14F-4D97-AF65-F5344CB8AC3E}">
        <p14:creationId xmlns:p14="http://schemas.microsoft.com/office/powerpoint/2010/main" val="20855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872B-3755-B606-155B-C99494C89A65}"/>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B5335D79-7D20-1352-4CC6-092FBA503ED1}"/>
              </a:ext>
            </a:extLst>
          </p:cNvPr>
          <p:cNvSpPr>
            <a:spLocks noGrp="1"/>
          </p:cNvSpPr>
          <p:nvPr>
            <p:ph idx="1"/>
          </p:nvPr>
        </p:nvSpPr>
        <p:spPr/>
        <p:txBody>
          <a:bodyPr/>
          <a:lstStyle/>
          <a:p>
            <a:endParaRPr lang="en-US" dirty="0"/>
          </a:p>
          <a:p>
            <a:r>
              <a:rPr lang="en-US" dirty="0"/>
              <a:t>In the era of 5G and edge computing, the deployment of devices across different locations has increased, leading to higher power consumption. To address this issue, the government is pushing enterprises and industries to reduce power usage with the goal of achieving net-zero power consumption. Additionally, the rising cost of electricity necessitates a comprehensive understanding of the total power drawn by systems. This project focuses on measuring and analyzing power telemetry data from various system components such as CPU, memory, NIC, and TDP to develop strategies for optimizing power utilization and achieving sustainability goals.</a:t>
            </a:r>
            <a:endParaRPr lang="en-IN" dirty="0"/>
          </a:p>
        </p:txBody>
      </p:sp>
    </p:spTree>
    <p:extLst>
      <p:ext uri="{BB962C8B-B14F-4D97-AF65-F5344CB8AC3E}">
        <p14:creationId xmlns:p14="http://schemas.microsoft.com/office/powerpoint/2010/main" val="22361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8515-4D11-DFEB-7760-6D653D0EBB3C}"/>
              </a:ext>
            </a:extLst>
          </p:cNvPr>
          <p:cNvSpPr>
            <a:spLocks noGrp="1"/>
          </p:cNvSpPr>
          <p:nvPr>
            <p:ph type="title"/>
          </p:nvPr>
        </p:nvSpPr>
        <p:spPr/>
        <p:txBody>
          <a:bodyPr>
            <a:normAutofit fontScale="90000"/>
          </a:bodyPr>
          <a:lstStyle/>
          <a:p>
            <a:br>
              <a:rPr lang="en-IN" dirty="0"/>
            </a:br>
            <a:r>
              <a:rPr lang="en-IN" dirty="0"/>
              <a:t>Features Offered:</a:t>
            </a:r>
            <a:br>
              <a:rPr lang="en-IN" b="1" dirty="0"/>
            </a:br>
            <a:endParaRPr lang="en-IN" dirty="0"/>
          </a:p>
        </p:txBody>
      </p:sp>
      <p:sp>
        <p:nvSpPr>
          <p:cNvPr id="4" name="Rectangle 1">
            <a:extLst>
              <a:ext uri="{FF2B5EF4-FFF2-40B4-BE49-F238E27FC236}">
                <a16:creationId xmlns:a16="http://schemas.microsoft.com/office/drawing/2014/main" id="{E3EE285B-E7F8-DEE6-E3D3-ED62D58B6B84}"/>
              </a:ext>
            </a:extLst>
          </p:cNvPr>
          <p:cNvSpPr>
            <a:spLocks noGrp="1" noChangeArrowheads="1"/>
          </p:cNvSpPr>
          <p:nvPr>
            <p:ph idx="1"/>
          </p:nvPr>
        </p:nvSpPr>
        <p:spPr bwMode="auto">
          <a:xfrm>
            <a:off x="1371600" y="2922539"/>
            <a:ext cx="1030185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a:t>
            </a:r>
            <a:r>
              <a:rPr kumimoji="0" lang="en-US" altLang="en-US" sz="1800" b="0" i="0" u="none" strike="noStrike" cap="none" normalizeH="0" baseline="0" dirty="0">
                <a:ln>
                  <a:noFill/>
                </a:ln>
                <a:solidFill>
                  <a:schemeClr val="tx1"/>
                </a:solidFill>
                <a:effectLst/>
                <a:latin typeface="Arial" panose="020B0604020202020204" pitchFamily="34" charset="0"/>
              </a:rPr>
              <a:t> Continuously gather telemetry data from various system components,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including CPU, memory, NIC, and TDP, to provide an up-to-date view of system power utilization.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Load Generation:</a:t>
            </a:r>
            <a:r>
              <a:rPr kumimoji="0" lang="en-US" altLang="en-US" sz="1800" b="0" i="0" u="none" strike="noStrike" cap="none" normalizeH="0" baseline="0" dirty="0">
                <a:ln>
                  <a:noFill/>
                </a:ln>
                <a:solidFill>
                  <a:schemeClr val="tx1"/>
                </a:solidFill>
                <a:effectLst/>
                <a:latin typeface="Arial" panose="020B0604020202020204" pitchFamily="34" charset="0"/>
              </a:rPr>
              <a:t> Simulate different levels of system utilization to observe and analyze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power consumption patterns under varying workloads.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 detailed reports on system power utilization based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 the collected telemetry data, highlighting areas of high consumption and potential optimizations.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Utilize graphical charts and dashboards to represent telemetry data,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making it easier for users to understand and analyze power consumption trends and patterns. </a:t>
            </a:r>
          </a:p>
        </p:txBody>
      </p:sp>
    </p:spTree>
    <p:extLst>
      <p:ext uri="{BB962C8B-B14F-4D97-AF65-F5344CB8AC3E}">
        <p14:creationId xmlns:p14="http://schemas.microsoft.com/office/powerpoint/2010/main" val="253061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A807-EB70-3522-4E8A-1F68EB9FD015}"/>
              </a:ext>
            </a:extLst>
          </p:cNvPr>
          <p:cNvSpPr>
            <a:spLocks noGrp="1"/>
          </p:cNvSpPr>
          <p:nvPr>
            <p:ph type="title"/>
          </p:nvPr>
        </p:nvSpPr>
        <p:spPr/>
        <p:txBody>
          <a:bodyPr/>
          <a:lstStyle/>
          <a:p>
            <a:r>
              <a:rPr lang="en-US" dirty="0"/>
              <a:t>Architecture Diagram:</a:t>
            </a:r>
            <a:endParaRPr lang="en-IN" dirty="0"/>
          </a:p>
        </p:txBody>
      </p:sp>
      <p:pic>
        <p:nvPicPr>
          <p:cNvPr id="5" name="Content Placeholder 4">
            <a:extLst>
              <a:ext uri="{FF2B5EF4-FFF2-40B4-BE49-F238E27FC236}">
                <a16:creationId xmlns:a16="http://schemas.microsoft.com/office/drawing/2014/main" id="{2A48087B-BA2E-143F-85C9-5B001F40446F}"/>
              </a:ext>
            </a:extLst>
          </p:cNvPr>
          <p:cNvPicPr>
            <a:picLocks noGrp="1" noChangeAspect="1"/>
          </p:cNvPicPr>
          <p:nvPr>
            <p:ph idx="1"/>
          </p:nvPr>
        </p:nvPicPr>
        <p:blipFill>
          <a:blip r:embed="rId2"/>
          <a:stretch>
            <a:fillRect/>
          </a:stretch>
        </p:blipFill>
        <p:spPr>
          <a:xfrm>
            <a:off x="2415210" y="1550504"/>
            <a:ext cx="6977268" cy="5009322"/>
          </a:xfrm>
        </p:spPr>
      </p:pic>
    </p:spTree>
    <p:extLst>
      <p:ext uri="{BB962C8B-B14F-4D97-AF65-F5344CB8AC3E}">
        <p14:creationId xmlns:p14="http://schemas.microsoft.com/office/powerpoint/2010/main" val="103275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FD96-9C69-346A-85F4-A20BE6244C5C}"/>
              </a:ext>
            </a:extLst>
          </p:cNvPr>
          <p:cNvSpPr>
            <a:spLocks noGrp="1"/>
          </p:cNvSpPr>
          <p:nvPr>
            <p:ph type="title"/>
          </p:nvPr>
        </p:nvSpPr>
        <p:spPr/>
        <p:txBody>
          <a:bodyPr/>
          <a:lstStyle/>
          <a:p>
            <a:r>
              <a:rPr lang="en-IN" dirty="0"/>
              <a:t>Process Flow:</a:t>
            </a:r>
            <a:br>
              <a:rPr lang="en-IN" dirty="0"/>
            </a:br>
            <a:endParaRPr lang="en-IN" dirty="0"/>
          </a:p>
        </p:txBody>
      </p:sp>
      <p:sp>
        <p:nvSpPr>
          <p:cNvPr id="4" name="Rectangle 1">
            <a:extLst>
              <a:ext uri="{FF2B5EF4-FFF2-40B4-BE49-F238E27FC236}">
                <a16:creationId xmlns:a16="http://schemas.microsoft.com/office/drawing/2014/main" id="{481C3253-3444-8526-9D71-26A2E83F1C53}"/>
              </a:ext>
            </a:extLst>
          </p:cNvPr>
          <p:cNvSpPr>
            <a:spLocks noGrp="1" noChangeArrowheads="1"/>
          </p:cNvSpPr>
          <p:nvPr>
            <p:ph idx="1"/>
          </p:nvPr>
        </p:nvSpPr>
        <p:spPr bwMode="auto">
          <a:xfrm>
            <a:off x="1371599" y="1336745"/>
            <a:ext cx="105549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Initialize System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Start the Flask application to serve the telemetry dashboard, enabling users to interact with the system and view real-time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Input: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Users provide the desired CPU utilization percentage and duration for the test through a web form on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Load Generation: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generates load based on user input to simulate real-world usage scenarios, allowing for the observation of power consumption under controlled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Telemetry 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Collect CPU, memory, NIC, and TDP telemetry data at regular intervals during the load generation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Storage: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Store the collected telemetry data in a structured format for subsequent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and Reporting: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Visualize the telemetry data using charts and graphs, providing an intuitive way to analyze power consumption.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Generate comprehensive reports summarizing the findings, including insights into system power utilization and recommendations for optimization.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52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7A9F-A969-D750-9FE5-84B9C51BFB29}"/>
              </a:ext>
            </a:extLst>
          </p:cNvPr>
          <p:cNvSpPr>
            <a:spLocks noGrp="1"/>
          </p:cNvSpPr>
          <p:nvPr>
            <p:ph type="title"/>
          </p:nvPr>
        </p:nvSpPr>
        <p:spPr/>
        <p:txBody>
          <a:bodyPr/>
          <a:lstStyle/>
          <a:p>
            <a:r>
              <a:rPr lang="en-US" dirty="0"/>
              <a:t>Technologies Used:</a:t>
            </a:r>
            <a:endParaRPr lang="en-IN" dirty="0"/>
          </a:p>
        </p:txBody>
      </p:sp>
      <p:sp>
        <p:nvSpPr>
          <p:cNvPr id="4" name="Rectangle 1">
            <a:extLst>
              <a:ext uri="{FF2B5EF4-FFF2-40B4-BE49-F238E27FC236}">
                <a16:creationId xmlns:a16="http://schemas.microsoft.com/office/drawing/2014/main" id="{AA187762-D7F6-D7FB-A906-CB0C1080341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Programming Languages:</a:t>
            </a:r>
            <a:r>
              <a:rPr kumimoji="0" lang="en-US" altLang="en-US" sz="1800" b="0" i="0" u="none" strike="noStrike" cap="none" normalizeH="0" baseline="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Frameworks:</a:t>
            </a:r>
            <a:r>
              <a:rPr kumimoji="0" lang="en-US" altLang="en-US" sz="1800" b="0" i="0" u="none" strike="noStrike" cap="none" normalizeH="0" baseline="0">
                <a:ln>
                  <a:noFill/>
                </a:ln>
                <a:solidFill>
                  <a:schemeClr val="tx1"/>
                </a:solidFill>
                <a:effectLst/>
                <a:latin typeface="Arial" panose="020B0604020202020204" pitchFamily="34" charset="0"/>
              </a:rPr>
              <a:t> Flask for the web interface, psutil for system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Visualization Libraries:</a:t>
            </a:r>
            <a:r>
              <a:rPr kumimoji="0" lang="en-US" altLang="en-US" sz="1800" b="0" i="0" u="none" strike="noStrike" cap="none" normalizeH="0" baseline="0">
                <a:ln>
                  <a:noFill/>
                </a:ln>
                <a:solidFill>
                  <a:schemeClr val="tx1"/>
                </a:solidFill>
                <a:effectLst/>
                <a:latin typeface="Arial" panose="020B0604020202020204" pitchFamily="34" charset="0"/>
              </a:rPr>
              <a:t> Chart.js, Bootstrap for 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Analysis:</a:t>
            </a:r>
            <a:r>
              <a:rPr kumimoji="0" lang="en-US" altLang="en-US" sz="1800" b="0" i="0" u="none" strike="noStrike" cap="none" normalizeH="0" baseline="0">
                <a:ln>
                  <a:noFill/>
                </a:ln>
                <a:solidFill>
                  <a:schemeClr val="tx1"/>
                </a:solidFill>
                <a:effectLst/>
                <a:latin typeface="Arial" panose="020B0604020202020204" pitchFamily="34" charset="0"/>
              </a:rPr>
              <a:t> Pandas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Environment:</a:t>
            </a:r>
            <a:r>
              <a:rPr kumimoji="0" lang="en-US" altLang="en-US" sz="1800" b="0" i="0" u="none" strike="noStrike" cap="none" normalizeH="0" baseline="0">
                <a:ln>
                  <a:noFill/>
                </a:ln>
                <a:solidFill>
                  <a:schemeClr val="tx1"/>
                </a:solidFill>
                <a:effectLst/>
                <a:latin typeface="Arial" panose="020B0604020202020204" pitchFamily="34" charset="0"/>
              </a:rPr>
              <a:t> Linux, Docker/Kubernetes (for container orchestration) </a:t>
            </a:r>
          </a:p>
        </p:txBody>
      </p:sp>
    </p:spTree>
    <p:extLst>
      <p:ext uri="{BB962C8B-B14F-4D97-AF65-F5344CB8AC3E}">
        <p14:creationId xmlns:p14="http://schemas.microsoft.com/office/powerpoint/2010/main" val="278315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4965-1209-8020-B0EA-B11BFF511036}"/>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C2A63C55-0613-DF0E-0C00-C19899B85433}"/>
              </a:ext>
            </a:extLst>
          </p:cNvPr>
          <p:cNvPicPr>
            <a:picLocks noGrp="1" noChangeAspect="1"/>
          </p:cNvPicPr>
          <p:nvPr>
            <p:ph idx="1"/>
          </p:nvPr>
        </p:nvPicPr>
        <p:blipFill>
          <a:blip r:embed="rId2"/>
          <a:stretch>
            <a:fillRect/>
          </a:stretch>
        </p:blipFill>
        <p:spPr>
          <a:xfrm>
            <a:off x="703439" y="1247480"/>
            <a:ext cx="5831113" cy="4044885"/>
          </a:xfrm>
        </p:spPr>
      </p:pic>
      <p:pic>
        <p:nvPicPr>
          <p:cNvPr id="9" name="Picture 8">
            <a:extLst>
              <a:ext uri="{FF2B5EF4-FFF2-40B4-BE49-F238E27FC236}">
                <a16:creationId xmlns:a16="http://schemas.microsoft.com/office/drawing/2014/main" id="{2795F82F-914A-A9C0-B267-22E446503F91}"/>
              </a:ext>
            </a:extLst>
          </p:cNvPr>
          <p:cNvPicPr>
            <a:picLocks noChangeAspect="1"/>
          </p:cNvPicPr>
          <p:nvPr/>
        </p:nvPicPr>
        <p:blipFill>
          <a:blip r:embed="rId3"/>
          <a:stretch>
            <a:fillRect/>
          </a:stretch>
        </p:blipFill>
        <p:spPr>
          <a:xfrm>
            <a:off x="6534552" y="1247480"/>
            <a:ext cx="5571553" cy="4044885"/>
          </a:xfrm>
          <a:prstGeom prst="rect">
            <a:avLst/>
          </a:prstGeom>
        </p:spPr>
      </p:pic>
    </p:spTree>
    <p:extLst>
      <p:ext uri="{BB962C8B-B14F-4D97-AF65-F5344CB8AC3E}">
        <p14:creationId xmlns:p14="http://schemas.microsoft.com/office/powerpoint/2010/main" val="208993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BFDA-D868-4200-7BF4-AC7C3BF09AF2}"/>
              </a:ext>
            </a:extLst>
          </p:cNvPr>
          <p:cNvSpPr>
            <a:spLocks noGrp="1"/>
          </p:cNvSpPr>
          <p:nvPr>
            <p:ph type="title"/>
          </p:nvPr>
        </p:nvSpPr>
        <p:spPr/>
        <p:txBody>
          <a:bodyPr>
            <a:noAutofit/>
          </a:bodyPr>
          <a:lstStyle/>
          <a:p>
            <a:r>
              <a:rPr lang="en-IN"/>
              <a:t>Conclusion.</a:t>
            </a:r>
            <a:br>
              <a:rPr lang="en-IN" sz="1000" dirty="0"/>
            </a:br>
            <a:br>
              <a:rPr lang="en-IN" sz="1000" dirty="0"/>
            </a:br>
            <a:endParaRPr lang="en-IN" sz="1000" dirty="0"/>
          </a:p>
        </p:txBody>
      </p:sp>
      <p:sp>
        <p:nvSpPr>
          <p:cNvPr id="3" name="Content Placeholder 2">
            <a:extLst>
              <a:ext uri="{FF2B5EF4-FFF2-40B4-BE49-F238E27FC236}">
                <a16:creationId xmlns:a16="http://schemas.microsoft.com/office/drawing/2014/main" id="{48DB0771-DD47-A186-942C-98A8C88A57A3}"/>
              </a:ext>
            </a:extLst>
          </p:cNvPr>
          <p:cNvSpPr>
            <a:spLocks noGrp="1"/>
          </p:cNvSpPr>
          <p:nvPr>
            <p:ph idx="1"/>
          </p:nvPr>
        </p:nvSpPr>
        <p:spPr/>
        <p:txBody>
          <a:bodyPr/>
          <a:lstStyle/>
          <a:p>
            <a:r>
              <a:rPr lang="en-IN" sz="2000" dirty="0"/>
              <a:t>The Power Manager Telemetry project aims to address the critical challenge of reducing power consumption in the context of 5G and edge computing. By leveraging open-source tools and methodologies, we can effectively monitor and </a:t>
            </a:r>
            <a:r>
              <a:rPr lang="en-IN" sz="2000" dirty="0" err="1"/>
              <a:t>analyze</a:t>
            </a:r>
            <a:r>
              <a:rPr lang="en-IN" sz="2000" dirty="0"/>
              <a:t> power utilization across various system components, including CPU, memory, NIC, and TDP. The project not only provides a technical solution for real-time power telemetry but also offers insights into optimizing system performance to achieve sustainability goals. Through this project, participants will gain practical experience in power management and contribute to the broader objective of reducing energy consumption in modern computing environments.</a:t>
            </a:r>
            <a:endParaRPr lang="en-IN" dirty="0"/>
          </a:p>
        </p:txBody>
      </p:sp>
    </p:spTree>
    <p:extLst>
      <p:ext uri="{BB962C8B-B14F-4D97-AF65-F5344CB8AC3E}">
        <p14:creationId xmlns:p14="http://schemas.microsoft.com/office/powerpoint/2010/main" val="25931608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{F4A9D671-DD46-4C63-973F-0C979AC3AB55}tf10001105</Template>
  <TotalTime>21</TotalTime>
  <Words>552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Book</vt:lpstr>
      <vt:lpstr>Crop</vt:lpstr>
      <vt:lpstr>Power manager telemetry</vt:lpstr>
      <vt:lpstr>Problem Statement: </vt:lpstr>
      <vt:lpstr> Features Offered: </vt:lpstr>
      <vt:lpstr>Architecture Diagram:</vt:lpstr>
      <vt:lpstr>Process Flow: </vt:lpstr>
      <vt:lpstr>Technologies Used:</vt:lpstr>
      <vt:lpstr>Output: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cp:revision>
  <dcterms:created xsi:type="dcterms:W3CDTF">2024-07-14T15:09:19Z</dcterms:created>
  <dcterms:modified xsi:type="dcterms:W3CDTF">2024-07-15T02:18:18Z</dcterms:modified>
</cp:coreProperties>
</file>