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Straße, draußen, Bus enthält.&#10;&#10;Automatisch generierte Beschreibung">
            <a:extLst>
              <a:ext uri="{FF2B5EF4-FFF2-40B4-BE49-F238E27FC236}">
                <a16:creationId xmlns:a16="http://schemas.microsoft.com/office/drawing/2014/main" id="{5CDACA7F-196B-4F52-BA98-79F5000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11317" b="-1"/>
          <a:stretch/>
        </p:blipFill>
        <p:spPr>
          <a:xfrm>
            <a:off x="-8776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550C2-50C2-4094-8A6D-7013B313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1714500"/>
            <a:ext cx="8132884" cy="261061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Cyberphysisches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System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„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Autonome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Beförderung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5146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661B9-D405-4623-BF59-1D9E964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29" y="1608667"/>
            <a:ext cx="1917293" cy="4491015"/>
          </a:xfrm>
        </p:spPr>
        <p:txBody>
          <a:bodyPr anchor="t" anchorCtr="0">
            <a:normAutofit/>
          </a:bodyPr>
          <a:lstStyle/>
          <a:p>
            <a:pPr algn="r"/>
            <a:r>
              <a:rPr lang="de-DE" sz="28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DC590-5BF5-49D8-8C27-4B25EA97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1" y="1608667"/>
            <a:ext cx="4718431" cy="4491015"/>
          </a:xfrm>
        </p:spPr>
        <p:txBody>
          <a:bodyPr>
            <a:normAutofit lnSpcReduction="10000"/>
          </a:bodyPr>
          <a:lstStyle/>
          <a:p>
            <a:r>
              <a:rPr lang="de-DE" sz="1700">
                <a:solidFill>
                  <a:srgbClr val="FFFFFF"/>
                </a:solidFill>
              </a:rPr>
              <a:t>Einleitung</a:t>
            </a:r>
          </a:p>
          <a:p>
            <a:r>
              <a:rPr lang="de-DE" sz="1700">
                <a:solidFill>
                  <a:srgbClr val="FFFFFF"/>
                </a:solidFill>
              </a:rPr>
              <a:t>Ziele</a:t>
            </a:r>
          </a:p>
          <a:p>
            <a:r>
              <a:rPr lang="de-DE" sz="1700">
                <a:solidFill>
                  <a:srgbClr val="FFFFFF"/>
                </a:solidFill>
              </a:rPr>
              <a:t>Konzept</a:t>
            </a:r>
          </a:p>
          <a:p>
            <a:r>
              <a:rPr lang="de-DE" sz="1700">
                <a:solidFill>
                  <a:srgbClr val="FFFFFF"/>
                </a:solidFill>
              </a:rPr>
              <a:t>Eigenschaften des Systems</a:t>
            </a:r>
          </a:p>
          <a:p>
            <a:r>
              <a:rPr lang="de-DE" sz="1700">
                <a:solidFill>
                  <a:srgbClr val="FFFFFF"/>
                </a:solidFill>
              </a:rPr>
              <a:t>Modellierung</a:t>
            </a:r>
          </a:p>
          <a:p>
            <a:pPr lvl="1"/>
            <a:r>
              <a:rPr lang="de-DE" sz="1700">
                <a:solidFill>
                  <a:srgbClr val="FFFFFF"/>
                </a:solidFill>
              </a:rPr>
              <a:t>Uppaal</a:t>
            </a:r>
          </a:p>
          <a:p>
            <a:pPr lvl="1"/>
            <a:r>
              <a:rPr lang="de-DE" sz="1700">
                <a:solidFill>
                  <a:srgbClr val="FFFFFF"/>
                </a:solidFill>
              </a:rPr>
              <a:t>Architektur</a:t>
            </a:r>
          </a:p>
          <a:p>
            <a:r>
              <a:rPr lang="de-DE" sz="1700">
                <a:solidFill>
                  <a:srgbClr val="FFFFFF"/>
                </a:solidFill>
              </a:rPr>
              <a:t>Implementieren &amp; Testen</a:t>
            </a:r>
          </a:p>
          <a:p>
            <a:r>
              <a:rPr lang="de-DE" sz="1700">
                <a:solidFill>
                  <a:srgbClr val="FFFFFF"/>
                </a:solidFill>
              </a:rPr>
              <a:t>Evaluation</a:t>
            </a:r>
          </a:p>
          <a:p>
            <a:r>
              <a:rPr lang="de-DE" sz="1700">
                <a:solidFill>
                  <a:srgbClr val="FFFFFF"/>
                </a:solidFill>
              </a:rPr>
              <a:t>Fazit</a:t>
            </a:r>
          </a:p>
          <a:p>
            <a:r>
              <a:rPr lang="de-DE" sz="1700">
                <a:solidFill>
                  <a:srgbClr val="FFFFFF"/>
                </a:solidFill>
              </a:rPr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28847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500">
                <a:solidFill>
                  <a:schemeClr val="tx1">
                    <a:lumMod val="95000"/>
                  </a:schemeClr>
                </a:solidFill>
              </a:rPr>
              <a:t>Einleitung</a:t>
            </a:r>
            <a:endParaRPr lang="de-DE" sz="3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ist die </a:t>
            </a:r>
            <a:r>
              <a:rPr lang="de-DE" dirty="0" err="1"/>
              <a:t>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46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28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Linux Libertine Display G</vt:lpstr>
      <vt:lpstr>Wingdings 2</vt:lpstr>
      <vt:lpstr>Aussicht</vt:lpstr>
      <vt:lpstr>Cyberphysisches System „Autonome Beförderung“</vt:lpstr>
      <vt:lpstr>Inhalt</vt:lpstr>
      <vt:lpstr>Einleitung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Cyberphysisches System „Autonome Beförderung“</dc:title>
  <dc:creator>Jannsen, Finn-Frederik</dc:creator>
  <cp:lastModifiedBy>Jannsen, Finn-Frederik</cp:lastModifiedBy>
  <cp:revision>3</cp:revision>
  <dcterms:created xsi:type="dcterms:W3CDTF">2020-02-01T13:33:24Z</dcterms:created>
  <dcterms:modified xsi:type="dcterms:W3CDTF">2020-02-01T18:32:21Z</dcterms:modified>
</cp:coreProperties>
</file>