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6858000" cx="12192000"/>
  <p:notesSz cx="6858000" cy="9144000"/>
  <p:embeddedFontLst>
    <p:embeddedFont>
      <p:font typeface="Century Gothic"/>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36DD22-EC71-4251-8FC4-A3340BA4B5BB}">
  <a:tblStyle styleId="{8936DD22-EC71-4251-8FC4-A3340BA4B5B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CenturyGothic-bold.fntdata"/><Relationship Id="rId23" Type="http://schemas.openxmlformats.org/officeDocument/2006/relationships/font" Target="fonts/CenturyGothic-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CenturyGothic-boldItalic.fntdata"/><Relationship Id="rId25" Type="http://schemas.openxmlformats.org/officeDocument/2006/relationships/font" Target="fonts/CenturyGothic-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9b07be0445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9b07be0445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8" name="Google Shape;22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2" name="Google Shape;24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2" name="Google Shape;17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9" name="Google Shape;179;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9b07be0445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39b07be0445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pic>
        <p:nvPicPr>
          <p:cNvPr descr="C0-HD-BTM.png" id="13" name="Google Shape;13;p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4" name="Google Shape;14;p2"/>
          <p:cNvSpPr txBox="1"/>
          <p:nvPr>
            <p:ph type="ctrTitle"/>
          </p:nvPr>
        </p:nvSpPr>
        <p:spPr>
          <a:xfrm>
            <a:off x="1371600" y="1803405"/>
            <a:ext cx="9448800" cy="182509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1371600" y="3632201"/>
            <a:ext cx="9448800" cy="6858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6" name="Google Shape;16;p2"/>
          <p:cNvSpPr txBox="1"/>
          <p:nvPr>
            <p:ph idx="10" type="dt"/>
          </p:nvPr>
        </p:nvSpPr>
        <p:spPr>
          <a:xfrm>
            <a:off x="7909561" y="4314328"/>
            <a:ext cx="2910840" cy="374642"/>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1371600" y="4323845"/>
            <a:ext cx="64008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077200" y="143086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1" name="Shape 71"/>
        <p:cNvGrpSpPr/>
        <p:nvPr/>
      </p:nvGrpSpPr>
      <p:grpSpPr>
        <a:xfrm>
          <a:off x="0" y="0"/>
          <a:ext cx="0" cy="0"/>
          <a:chOff x="0" y="0"/>
          <a:chExt cx="0" cy="0"/>
        </a:xfrm>
      </p:grpSpPr>
      <p:sp>
        <p:nvSpPr>
          <p:cNvPr id="72" name="Google Shape;72;p11"/>
          <p:cNvSpPr txBox="1"/>
          <p:nvPr>
            <p:ph type="title"/>
          </p:nvPr>
        </p:nvSpPr>
        <p:spPr>
          <a:xfrm>
            <a:off x="685777" y="4697360"/>
            <a:ext cx="10822034"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p:nvPr>
            <p:ph idx="2" type="pic"/>
          </p:nvPr>
        </p:nvSpPr>
        <p:spPr>
          <a:xfrm>
            <a:off x="681727" y="941439"/>
            <a:ext cx="10821840" cy="3478161"/>
          </a:xfrm>
          <a:prstGeom prst="rect">
            <a:avLst/>
          </a:prstGeom>
          <a:noFill/>
          <a:ln>
            <a:noFill/>
          </a:ln>
        </p:spPr>
      </p:sp>
      <p:sp>
        <p:nvSpPr>
          <p:cNvPr id="74" name="Google Shape;74;p11"/>
          <p:cNvSpPr txBox="1"/>
          <p:nvPr>
            <p:ph idx="1" type="body"/>
          </p:nvPr>
        </p:nvSpPr>
        <p:spPr>
          <a:xfrm>
            <a:off x="685800" y="5516715"/>
            <a:ext cx="10820400" cy="70196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75" name="Google Shape;75;p1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showMasterSp="0">
  <p:cSld name="Title and Caption">
    <p:spTree>
      <p:nvGrpSpPr>
        <p:cNvPr id="78" name="Shape 78"/>
        <p:cNvGrpSpPr/>
        <p:nvPr/>
      </p:nvGrpSpPr>
      <p:grpSpPr>
        <a:xfrm>
          <a:off x="0" y="0"/>
          <a:ext cx="0" cy="0"/>
          <a:chOff x="0" y="0"/>
          <a:chExt cx="0" cy="0"/>
        </a:xfrm>
      </p:grpSpPr>
      <p:pic>
        <p:nvPicPr>
          <p:cNvPr descr="C0-HD-BTM.png" id="79" name="Google Shape;79;p12"/>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0" name="Google Shape;80;p12"/>
          <p:cNvSpPr txBox="1"/>
          <p:nvPr>
            <p:ph type="title"/>
          </p:nvPr>
        </p:nvSpPr>
        <p:spPr>
          <a:xfrm>
            <a:off x="685800" y="753532"/>
            <a:ext cx="10820400" cy="280246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 type="body"/>
          </p:nvPr>
        </p:nvSpPr>
        <p:spPr>
          <a:xfrm>
            <a:off x="1024467" y="3649133"/>
            <a:ext cx="10130516" cy="999067"/>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2" name="Google Shape;82;p12"/>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2"/>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showMasterSp="0">
  <p:cSld name="Quote with Caption">
    <p:spTree>
      <p:nvGrpSpPr>
        <p:cNvPr id="85" name="Shape 85"/>
        <p:cNvGrpSpPr/>
        <p:nvPr/>
      </p:nvGrpSpPr>
      <p:grpSpPr>
        <a:xfrm>
          <a:off x="0" y="0"/>
          <a:ext cx="0" cy="0"/>
          <a:chOff x="0" y="0"/>
          <a:chExt cx="0" cy="0"/>
        </a:xfrm>
      </p:grpSpPr>
      <p:pic>
        <p:nvPicPr>
          <p:cNvPr descr="C0-HD-BTM.png" id="86" name="Google Shape;86;p13"/>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87" name="Google Shape;87;p13"/>
          <p:cNvSpPr txBox="1"/>
          <p:nvPr>
            <p:ph type="title"/>
          </p:nvPr>
        </p:nvSpPr>
        <p:spPr>
          <a:xfrm>
            <a:off x="1024467" y="753533"/>
            <a:ext cx="10151533" cy="26044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3"/>
          <p:cNvSpPr txBox="1"/>
          <p:nvPr>
            <p:ph idx="1" type="body"/>
          </p:nvPr>
        </p:nvSpPr>
        <p:spPr>
          <a:xfrm>
            <a:off x="1303865" y="3365556"/>
            <a:ext cx="9592736" cy="4444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89" name="Google Shape;89;p13"/>
          <p:cNvSpPr txBox="1"/>
          <p:nvPr>
            <p:ph idx="2" type="body"/>
          </p:nvPr>
        </p:nvSpPr>
        <p:spPr>
          <a:xfrm>
            <a:off x="1024467" y="3959862"/>
            <a:ext cx="10151533" cy="67987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0" name="Google Shape;90;p13"/>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685800" y="379941"/>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3"/>
          <p:cNvSpPr txBox="1"/>
          <p:nvPr/>
        </p:nvSpPr>
        <p:spPr>
          <a:xfrm>
            <a:off x="476250" y="933450"/>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
        <p:nvSpPr>
          <p:cNvPr id="94" name="Google Shape;94;p13"/>
          <p:cNvSpPr txBox="1"/>
          <p:nvPr/>
        </p:nvSpPr>
        <p:spPr>
          <a:xfrm>
            <a:off x="10984230" y="2701290"/>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Century Gothic"/>
              <a:buNone/>
            </a:pPr>
            <a:r>
              <a:rPr b="0" i="0" lang="en-US" sz="8000" u="none" cap="none" strike="noStrike">
                <a:solidFill>
                  <a:schemeClr val="lt1"/>
                </a:solidFill>
                <a:latin typeface="Century Gothic"/>
                <a:ea typeface="Century Gothic"/>
                <a:cs typeface="Century Gothic"/>
                <a:sym typeface="Century Gothic"/>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showMasterSp="0">
  <p:cSld name="Name Card">
    <p:spTree>
      <p:nvGrpSpPr>
        <p:cNvPr id="95" name="Shape 95"/>
        <p:cNvGrpSpPr/>
        <p:nvPr/>
      </p:nvGrpSpPr>
      <p:grpSpPr>
        <a:xfrm>
          <a:off x="0" y="0"/>
          <a:ext cx="0" cy="0"/>
          <a:chOff x="0" y="0"/>
          <a:chExt cx="0" cy="0"/>
        </a:xfrm>
      </p:grpSpPr>
      <p:pic>
        <p:nvPicPr>
          <p:cNvPr descr="C0-HD-BTM.png" id="96" name="Google Shape;96;p1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97" name="Google Shape;97;p14"/>
          <p:cNvSpPr txBox="1"/>
          <p:nvPr>
            <p:ph type="title"/>
          </p:nvPr>
        </p:nvSpPr>
        <p:spPr>
          <a:xfrm>
            <a:off x="1024495" y="1124701"/>
            <a:ext cx="10146186"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 type="body"/>
          </p:nvPr>
        </p:nvSpPr>
        <p:spPr>
          <a:xfrm>
            <a:off x="1024467" y="3648315"/>
            <a:ext cx="10144654" cy="9998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99" name="Google Shape;99;p14"/>
          <p:cNvSpPr txBox="1"/>
          <p:nvPr>
            <p:ph idx="10" type="dt"/>
          </p:nvPr>
        </p:nvSpPr>
        <p:spPr>
          <a:xfrm>
            <a:off x="7814452" y="378883"/>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14"/>
          <p:cNvSpPr txBox="1"/>
          <p:nvPr>
            <p:ph idx="11" type="ftr"/>
          </p:nvPr>
        </p:nvSpPr>
        <p:spPr>
          <a:xfrm>
            <a:off x="685800" y="378883"/>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1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15"/>
          <p:cNvSpPr txBox="1"/>
          <p:nvPr>
            <p:ph type="title"/>
          </p:nvPr>
        </p:nvSpPr>
        <p:spPr>
          <a:xfrm>
            <a:off x="2895600" y="761999"/>
            <a:ext cx="8610599" cy="1303867"/>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5"/>
          <p:cNvSpPr txBox="1"/>
          <p:nvPr>
            <p:ph idx="1" type="body"/>
          </p:nvPr>
        </p:nvSpPr>
        <p:spPr>
          <a:xfrm>
            <a:off x="685800" y="2202080"/>
            <a:ext cx="3456432" cy="61732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5" name="Google Shape;105;p15"/>
          <p:cNvSpPr txBox="1"/>
          <p:nvPr>
            <p:ph idx="2" type="body"/>
          </p:nvPr>
        </p:nvSpPr>
        <p:spPr>
          <a:xfrm>
            <a:off x="685799"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6" name="Google Shape;106;p15"/>
          <p:cNvSpPr txBox="1"/>
          <p:nvPr>
            <p:ph idx="3" type="body"/>
          </p:nvPr>
        </p:nvSpPr>
        <p:spPr>
          <a:xfrm>
            <a:off x="4368800" y="2201333"/>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7" name="Google Shape;107;p15"/>
          <p:cNvSpPr txBox="1"/>
          <p:nvPr>
            <p:ph idx="4" type="body"/>
          </p:nvPr>
        </p:nvSpPr>
        <p:spPr>
          <a:xfrm>
            <a:off x="4366858" y="2904067"/>
            <a:ext cx="3456432" cy="331461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08" name="Google Shape;108;p15"/>
          <p:cNvSpPr txBox="1"/>
          <p:nvPr>
            <p:ph idx="5" type="body"/>
          </p:nvPr>
        </p:nvSpPr>
        <p:spPr>
          <a:xfrm>
            <a:off x="8051800" y="2192866"/>
            <a:ext cx="3456432" cy="62653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09" name="Google Shape;109;p15"/>
          <p:cNvSpPr txBox="1"/>
          <p:nvPr>
            <p:ph idx="6" type="body"/>
          </p:nvPr>
        </p:nvSpPr>
        <p:spPr>
          <a:xfrm>
            <a:off x="8051801" y="2904565"/>
            <a:ext cx="3456432" cy="331413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0" name="Google Shape;110;p1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3" name="Shape 113"/>
        <p:cNvGrpSpPr/>
        <p:nvPr/>
      </p:nvGrpSpPr>
      <p:grpSpPr>
        <a:xfrm>
          <a:off x="0" y="0"/>
          <a:ext cx="0" cy="0"/>
          <a:chOff x="0" y="0"/>
          <a:chExt cx="0" cy="0"/>
        </a:xfrm>
      </p:grpSpPr>
      <p:sp>
        <p:nvSpPr>
          <p:cNvPr id="114" name="Google Shape;114;p16"/>
          <p:cNvSpPr txBox="1"/>
          <p:nvPr>
            <p:ph type="title"/>
          </p:nvPr>
        </p:nvSpPr>
        <p:spPr>
          <a:xfrm>
            <a:off x="2895600" y="762000"/>
            <a:ext cx="8610599"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16"/>
          <p:cNvSpPr txBox="1"/>
          <p:nvPr>
            <p:ph idx="1" type="body"/>
          </p:nvPr>
        </p:nvSpPr>
        <p:spPr>
          <a:xfrm>
            <a:off x="688618" y="4191000"/>
            <a:ext cx="3451582"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6" name="Google Shape;116;p16"/>
          <p:cNvSpPr/>
          <p:nvPr>
            <p:ph idx="2" type="pic"/>
          </p:nvPr>
        </p:nvSpPr>
        <p:spPr>
          <a:xfrm>
            <a:off x="688618" y="2362200"/>
            <a:ext cx="3451582"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17" name="Google Shape;117;p16"/>
          <p:cNvSpPr txBox="1"/>
          <p:nvPr>
            <p:ph idx="3" type="body"/>
          </p:nvPr>
        </p:nvSpPr>
        <p:spPr>
          <a:xfrm>
            <a:off x="688618" y="4873764"/>
            <a:ext cx="3451582"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18" name="Google Shape;118;p16"/>
          <p:cNvSpPr txBox="1"/>
          <p:nvPr>
            <p:ph idx="4" type="body"/>
          </p:nvPr>
        </p:nvSpPr>
        <p:spPr>
          <a:xfrm>
            <a:off x="4374263" y="4191000"/>
            <a:ext cx="3448935"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19" name="Google Shape;119;p16"/>
          <p:cNvSpPr/>
          <p:nvPr>
            <p:ph idx="5" type="pic"/>
          </p:nvPr>
        </p:nvSpPr>
        <p:spPr>
          <a:xfrm>
            <a:off x="4374263" y="2362200"/>
            <a:ext cx="3448936"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0" name="Google Shape;120;p16"/>
          <p:cNvSpPr txBox="1"/>
          <p:nvPr>
            <p:ph idx="6" type="body"/>
          </p:nvPr>
        </p:nvSpPr>
        <p:spPr>
          <a:xfrm>
            <a:off x="4374264" y="4873763"/>
            <a:ext cx="344893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1" name="Google Shape;121;p16"/>
          <p:cNvSpPr txBox="1"/>
          <p:nvPr>
            <p:ph idx="7" type="body"/>
          </p:nvPr>
        </p:nvSpPr>
        <p:spPr>
          <a:xfrm>
            <a:off x="8049731" y="4191000"/>
            <a:ext cx="3456469" cy="682765"/>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400"/>
              <a:buNone/>
              <a:defRPr b="0" sz="24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122" name="Google Shape;122;p16"/>
          <p:cNvSpPr/>
          <p:nvPr>
            <p:ph idx="8" type="pic"/>
          </p:nvPr>
        </p:nvSpPr>
        <p:spPr>
          <a:xfrm>
            <a:off x="8049855" y="2362200"/>
            <a:ext cx="3447878" cy="1524000"/>
          </a:xfrm>
          <a:prstGeom prst="roundRect">
            <a:avLst>
              <a:gd fmla="val 0" name="adj"/>
            </a:avLst>
          </a:prstGeom>
          <a:noFill/>
          <a:ln>
            <a:noFill/>
          </a:ln>
          <a:effectLst>
            <a:outerShdw blurRad="50800" rotWithShape="0" algn="tl" dir="5400000" dist="50800">
              <a:srgbClr val="000000">
                <a:alpha val="41568"/>
              </a:srgbClr>
            </a:outerShdw>
          </a:effectLst>
        </p:spPr>
      </p:sp>
      <p:sp>
        <p:nvSpPr>
          <p:cNvPr id="123" name="Google Shape;123;p16"/>
          <p:cNvSpPr txBox="1"/>
          <p:nvPr>
            <p:ph idx="9" type="body"/>
          </p:nvPr>
        </p:nvSpPr>
        <p:spPr>
          <a:xfrm>
            <a:off x="8049731" y="4873761"/>
            <a:ext cx="3452445" cy="134492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400"/>
              <a:buNone/>
              <a:defRPr sz="1400"/>
            </a:lvl1pPr>
            <a:lvl2pPr indent="-228600" lvl="1" marL="914400" algn="l">
              <a:lnSpc>
                <a:spcPct val="90000"/>
              </a:lnSpc>
              <a:spcBef>
                <a:spcPts val="500"/>
              </a:spcBef>
              <a:spcAft>
                <a:spcPts val="0"/>
              </a:spcAft>
              <a:buClr>
                <a:schemeClr val="lt1"/>
              </a:buClr>
              <a:buSzPts val="1200"/>
              <a:buNone/>
              <a:defRPr sz="1200"/>
            </a:lvl2pPr>
            <a:lvl3pPr indent="-228600" lvl="2" marL="1371600" algn="l">
              <a:lnSpc>
                <a:spcPct val="90000"/>
              </a:lnSpc>
              <a:spcBef>
                <a:spcPts val="500"/>
              </a:spcBef>
              <a:spcAft>
                <a:spcPts val="0"/>
              </a:spcAft>
              <a:buClr>
                <a:schemeClr val="lt1"/>
              </a:buClr>
              <a:buSzPts val="1000"/>
              <a:buNone/>
              <a:defRPr sz="1000"/>
            </a:lvl3pPr>
            <a:lvl4pPr indent="-228600" lvl="3" marL="1828800" algn="l">
              <a:lnSpc>
                <a:spcPct val="90000"/>
              </a:lnSpc>
              <a:spcBef>
                <a:spcPts val="500"/>
              </a:spcBef>
              <a:spcAft>
                <a:spcPts val="0"/>
              </a:spcAft>
              <a:buClr>
                <a:schemeClr val="lt1"/>
              </a:buClr>
              <a:buSzPts val="900"/>
              <a:buNone/>
              <a:defRPr sz="900"/>
            </a:lvl4pPr>
            <a:lvl5pPr indent="-228600" lvl="4" marL="2286000" algn="l">
              <a:lnSpc>
                <a:spcPct val="90000"/>
              </a:lnSpc>
              <a:spcBef>
                <a:spcPts val="500"/>
              </a:spcBef>
              <a:spcAft>
                <a:spcPts val="0"/>
              </a:spcAft>
              <a:buClr>
                <a:schemeClr val="lt1"/>
              </a:buClr>
              <a:buSzPts val="900"/>
              <a:buNone/>
              <a:defRPr sz="900"/>
            </a:lvl5pPr>
            <a:lvl6pPr indent="-228600" lvl="5" marL="2743200" algn="l">
              <a:lnSpc>
                <a:spcPct val="90000"/>
              </a:lnSpc>
              <a:spcBef>
                <a:spcPts val="500"/>
              </a:spcBef>
              <a:spcAft>
                <a:spcPts val="0"/>
              </a:spcAft>
              <a:buClr>
                <a:schemeClr val="lt1"/>
              </a:buClr>
              <a:buSzPts val="900"/>
              <a:buNone/>
              <a:defRPr sz="900"/>
            </a:lvl6pPr>
            <a:lvl7pPr indent="-228600" lvl="6" marL="3200400" algn="l">
              <a:lnSpc>
                <a:spcPct val="90000"/>
              </a:lnSpc>
              <a:spcBef>
                <a:spcPts val="500"/>
              </a:spcBef>
              <a:spcAft>
                <a:spcPts val="0"/>
              </a:spcAft>
              <a:buClr>
                <a:schemeClr val="lt1"/>
              </a:buClr>
              <a:buSzPts val="900"/>
              <a:buNone/>
              <a:defRPr sz="900"/>
            </a:lvl7pPr>
            <a:lvl8pPr indent="-228600" lvl="7" marL="3657600" algn="l">
              <a:lnSpc>
                <a:spcPct val="90000"/>
              </a:lnSpc>
              <a:spcBef>
                <a:spcPts val="500"/>
              </a:spcBef>
              <a:spcAft>
                <a:spcPts val="0"/>
              </a:spcAft>
              <a:buClr>
                <a:schemeClr val="lt1"/>
              </a:buClr>
              <a:buSzPts val="900"/>
              <a:buNone/>
              <a:defRPr sz="900"/>
            </a:lvl8pPr>
            <a:lvl9pPr indent="-228600" lvl="8" marL="4114800" algn="l">
              <a:lnSpc>
                <a:spcPct val="90000"/>
              </a:lnSpc>
              <a:spcBef>
                <a:spcPts val="500"/>
              </a:spcBef>
              <a:spcAft>
                <a:spcPts val="0"/>
              </a:spcAft>
              <a:buClr>
                <a:schemeClr val="lt1"/>
              </a:buClr>
              <a:buSzPts val="900"/>
              <a:buNone/>
              <a:defRPr sz="900"/>
            </a:lvl9pPr>
          </a:lstStyle>
          <a:p/>
        </p:txBody>
      </p:sp>
      <p:sp>
        <p:nvSpPr>
          <p:cNvPr id="124" name="Google Shape;124;p1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1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17"/>
          <p:cNvSpPr txBox="1"/>
          <p:nvPr>
            <p:ph idx="1" type="body"/>
          </p:nvPr>
        </p:nvSpPr>
        <p:spPr>
          <a:xfrm rot="5400000">
            <a:off x="4083937" y="-1203579"/>
            <a:ext cx="4024125" cy="10820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0" name="Google Shape;130;p1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3" name="Shape 133"/>
        <p:cNvGrpSpPr/>
        <p:nvPr/>
      </p:nvGrpSpPr>
      <p:grpSpPr>
        <a:xfrm>
          <a:off x="0" y="0"/>
          <a:ext cx="0" cy="0"/>
          <a:chOff x="0" y="0"/>
          <a:chExt cx="0" cy="0"/>
        </a:xfrm>
      </p:grpSpPr>
      <p:pic>
        <p:nvPicPr>
          <p:cNvPr descr="C0-HD-BTM.png" id="134" name="Google Shape;134;p18"/>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135" name="Google Shape;135;p18"/>
          <p:cNvSpPr txBox="1"/>
          <p:nvPr>
            <p:ph type="title"/>
          </p:nvPr>
        </p:nvSpPr>
        <p:spPr>
          <a:xfrm rot="5400000">
            <a:off x="8525933" y="1667933"/>
            <a:ext cx="3903133" cy="2057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18"/>
          <p:cNvSpPr txBox="1"/>
          <p:nvPr>
            <p:ph idx="1" type="body"/>
          </p:nvPr>
        </p:nvSpPr>
        <p:spPr>
          <a:xfrm rot="5400000">
            <a:off x="3175000" y="-1405467"/>
            <a:ext cx="3903133" cy="8204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137" name="Google Shape;137;p18"/>
          <p:cNvSpPr txBox="1"/>
          <p:nvPr>
            <p:ph idx="10" type="dt"/>
          </p:nvPr>
        </p:nvSpPr>
        <p:spPr>
          <a:xfrm>
            <a:off x="7814452" y="379941"/>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18"/>
          <p:cNvSpPr txBox="1"/>
          <p:nvPr>
            <p:ph idx="11" type="ftr"/>
          </p:nvPr>
        </p:nvSpPr>
        <p:spPr>
          <a:xfrm>
            <a:off x="685800" y="381000"/>
            <a:ext cx="699149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18"/>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22" name="Google Shape;22;p3"/>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5" name="Shape 25"/>
        <p:cNvGrpSpPr/>
        <p:nvPr/>
      </p:nvGrpSpPr>
      <p:grpSpPr>
        <a:xfrm>
          <a:off x="0" y="0"/>
          <a:ext cx="0" cy="0"/>
          <a:chOff x="0" y="0"/>
          <a:chExt cx="0" cy="0"/>
        </a:xfrm>
      </p:grpSpPr>
      <p:pic>
        <p:nvPicPr>
          <p:cNvPr descr="C0-HD-BTM.png" id="26" name="Google Shape;26;p4"/>
          <p:cNvPicPr preferRelativeResize="0"/>
          <p:nvPr/>
        </p:nvPicPr>
        <p:blipFill rotWithShape="1">
          <a:blip r:embed="rId2">
            <a:alphaModFix/>
          </a:blip>
          <a:srcRect b="0" l="0" r="0" t="0"/>
          <a:stretch/>
        </p:blipFill>
        <p:spPr>
          <a:xfrm>
            <a:off x="0" y="4375150"/>
            <a:ext cx="12192000" cy="2482850"/>
          </a:xfrm>
          <a:prstGeom prst="rect">
            <a:avLst/>
          </a:prstGeom>
          <a:noFill/>
          <a:ln>
            <a:noFill/>
          </a:ln>
        </p:spPr>
      </p:pic>
      <p:sp>
        <p:nvSpPr>
          <p:cNvPr id="27" name="Google Shape;27;p4"/>
          <p:cNvSpPr txBox="1"/>
          <p:nvPr>
            <p:ph type="title"/>
          </p:nvPr>
        </p:nvSpPr>
        <p:spPr>
          <a:xfrm>
            <a:off x="685800" y="753533"/>
            <a:ext cx="10820399" cy="2801935"/>
          </a:xfrm>
          <a:prstGeom prst="rect">
            <a:avLst/>
          </a:prstGeom>
          <a:noFill/>
          <a:ln>
            <a:noFill/>
          </a:ln>
        </p:spPr>
        <p:txBody>
          <a:bodyPr anchorCtr="0" anchor="b" bIns="45700" lIns="91425" spcFirstLastPara="1" rIns="91425" wrap="square" tIns="4570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1024467" y="3641725"/>
            <a:ext cx="10490200" cy="955675"/>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lt1"/>
              </a:buClr>
              <a:buSzPts val="2200"/>
              <a:buNone/>
              <a:defRPr sz="2200">
                <a:solidFill>
                  <a:schemeClr val="lt1"/>
                </a:solidFill>
              </a:defRPr>
            </a:lvl1pPr>
            <a:lvl2pPr indent="-228600" lvl="1" marL="914400" algn="l">
              <a:lnSpc>
                <a:spcPct val="90000"/>
              </a:lnSpc>
              <a:spcBef>
                <a:spcPts val="500"/>
              </a:spcBef>
              <a:spcAft>
                <a:spcPts val="0"/>
              </a:spcAft>
              <a:buClr>
                <a:schemeClr val="lt1"/>
              </a:buClr>
              <a:buSzPts val="2000"/>
              <a:buNone/>
              <a:defRPr sz="2000">
                <a:solidFill>
                  <a:schemeClr val="lt1"/>
                </a:solidFill>
              </a:defRPr>
            </a:lvl2pPr>
            <a:lvl3pPr indent="-228600" lvl="2" marL="1371600" algn="l">
              <a:lnSpc>
                <a:spcPct val="90000"/>
              </a:lnSpc>
              <a:spcBef>
                <a:spcPts val="500"/>
              </a:spcBef>
              <a:spcAft>
                <a:spcPts val="0"/>
              </a:spcAft>
              <a:buClr>
                <a:schemeClr val="lt1"/>
              </a:buClr>
              <a:buSzPts val="1800"/>
              <a:buNone/>
              <a:defRPr sz="1800">
                <a:solidFill>
                  <a:schemeClr val="lt1"/>
                </a:solidFill>
              </a:defRPr>
            </a:lvl3pPr>
            <a:lvl4pPr indent="-228600" lvl="3" marL="1828800" algn="l">
              <a:lnSpc>
                <a:spcPct val="90000"/>
              </a:lnSpc>
              <a:spcBef>
                <a:spcPts val="500"/>
              </a:spcBef>
              <a:spcAft>
                <a:spcPts val="0"/>
              </a:spcAft>
              <a:buClr>
                <a:schemeClr val="lt1"/>
              </a:buClr>
              <a:buSzPts val="1600"/>
              <a:buNone/>
              <a:defRPr sz="1600">
                <a:solidFill>
                  <a:schemeClr val="lt1"/>
                </a:solidFill>
              </a:defRPr>
            </a:lvl4pPr>
            <a:lvl5pPr indent="-228600" lvl="4" marL="2286000" algn="l">
              <a:lnSpc>
                <a:spcPct val="90000"/>
              </a:lnSpc>
              <a:spcBef>
                <a:spcPts val="500"/>
              </a:spcBef>
              <a:spcAft>
                <a:spcPts val="0"/>
              </a:spcAft>
              <a:buClr>
                <a:schemeClr val="lt1"/>
              </a:buClr>
              <a:buSzPts val="1600"/>
              <a:buNone/>
              <a:defRPr sz="1600">
                <a:solidFill>
                  <a:schemeClr val="lt1"/>
                </a:solidFill>
              </a:defRPr>
            </a:lvl5pPr>
            <a:lvl6pPr indent="-228600" lvl="5" marL="2743200" algn="l">
              <a:lnSpc>
                <a:spcPct val="90000"/>
              </a:lnSpc>
              <a:spcBef>
                <a:spcPts val="500"/>
              </a:spcBef>
              <a:spcAft>
                <a:spcPts val="0"/>
              </a:spcAft>
              <a:buClr>
                <a:schemeClr val="lt1"/>
              </a:buClr>
              <a:buSzPts val="1600"/>
              <a:buNone/>
              <a:defRPr sz="1600">
                <a:solidFill>
                  <a:schemeClr val="lt1"/>
                </a:solidFill>
              </a:defRPr>
            </a:lvl6pPr>
            <a:lvl7pPr indent="-228600" lvl="6" marL="3200400" algn="l">
              <a:lnSpc>
                <a:spcPct val="90000"/>
              </a:lnSpc>
              <a:spcBef>
                <a:spcPts val="500"/>
              </a:spcBef>
              <a:spcAft>
                <a:spcPts val="0"/>
              </a:spcAft>
              <a:buClr>
                <a:schemeClr val="lt1"/>
              </a:buClr>
              <a:buSzPts val="1600"/>
              <a:buNone/>
              <a:defRPr sz="1600">
                <a:solidFill>
                  <a:schemeClr val="lt1"/>
                </a:solidFill>
              </a:defRPr>
            </a:lvl7pPr>
            <a:lvl8pPr indent="-228600" lvl="7" marL="3657600" algn="l">
              <a:lnSpc>
                <a:spcPct val="90000"/>
              </a:lnSpc>
              <a:spcBef>
                <a:spcPts val="500"/>
              </a:spcBef>
              <a:spcAft>
                <a:spcPts val="0"/>
              </a:spcAft>
              <a:buClr>
                <a:schemeClr val="lt1"/>
              </a:buClr>
              <a:buSzPts val="1600"/>
              <a:buNone/>
              <a:defRPr sz="1600">
                <a:solidFill>
                  <a:schemeClr val="lt1"/>
                </a:solidFill>
              </a:defRPr>
            </a:lvl8pPr>
            <a:lvl9pPr indent="-228600" lvl="8" marL="4114800" algn="l">
              <a:lnSpc>
                <a:spcPct val="90000"/>
              </a:lnSpc>
              <a:spcBef>
                <a:spcPts val="500"/>
              </a:spcBef>
              <a:spcAft>
                <a:spcPts val="0"/>
              </a:spcAft>
              <a:buClr>
                <a:schemeClr val="lt1"/>
              </a:buClr>
              <a:buSzPts val="1600"/>
              <a:buNone/>
              <a:defRPr sz="1600">
                <a:solidFill>
                  <a:schemeClr val="lt1"/>
                </a:solidFill>
              </a:defRPr>
            </a:lvl9pPr>
          </a:lstStyle>
          <a:p/>
        </p:txBody>
      </p:sp>
      <p:sp>
        <p:nvSpPr>
          <p:cNvPr id="29" name="Google Shape;29;p4"/>
          <p:cNvSpPr txBox="1"/>
          <p:nvPr>
            <p:ph idx="10" type="dt"/>
          </p:nvPr>
        </p:nvSpPr>
        <p:spPr>
          <a:xfrm>
            <a:off x="7814452" y="38100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685800" y="381001"/>
            <a:ext cx="6991492" cy="36406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10862452" y="381000"/>
            <a:ext cx="643748"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6858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5" name="Google Shape;35;p5"/>
          <p:cNvSpPr txBox="1"/>
          <p:nvPr>
            <p:ph idx="2" type="body"/>
          </p:nvPr>
        </p:nvSpPr>
        <p:spPr>
          <a:xfrm>
            <a:off x="6172200" y="2194559"/>
            <a:ext cx="5334000" cy="40241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36" name="Google Shape;36;p5"/>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2895600" y="762000"/>
            <a:ext cx="8610600" cy="1295400"/>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914409" y="2183802"/>
            <a:ext cx="50799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2" name="Google Shape;42;p6"/>
          <p:cNvSpPr txBox="1"/>
          <p:nvPr>
            <p:ph idx="2" type="body"/>
          </p:nvPr>
        </p:nvSpPr>
        <p:spPr>
          <a:xfrm>
            <a:off x="685800" y="3132666"/>
            <a:ext cx="5311775"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3" name="Google Shape;43;p6"/>
          <p:cNvSpPr txBox="1"/>
          <p:nvPr>
            <p:ph idx="3" type="body"/>
          </p:nvPr>
        </p:nvSpPr>
        <p:spPr>
          <a:xfrm>
            <a:off x="6400800" y="2183802"/>
            <a:ext cx="510540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2800"/>
              <a:buNone/>
              <a:defRPr b="0" sz="2800">
                <a:solidFill>
                  <a:schemeClr val="lt1"/>
                </a:solidFill>
              </a:defRPr>
            </a:lvl1pPr>
            <a:lvl2pPr indent="-228600" lvl="1" marL="914400" algn="l">
              <a:lnSpc>
                <a:spcPct val="90000"/>
              </a:lnSpc>
              <a:spcBef>
                <a:spcPts val="500"/>
              </a:spcBef>
              <a:spcAft>
                <a:spcPts val="0"/>
              </a:spcAft>
              <a:buClr>
                <a:schemeClr val="lt1"/>
              </a:buClr>
              <a:buSzPts val="2000"/>
              <a:buNone/>
              <a:defRPr b="1" sz="2000"/>
            </a:lvl2pPr>
            <a:lvl3pPr indent="-228600" lvl="2" marL="1371600" algn="l">
              <a:lnSpc>
                <a:spcPct val="90000"/>
              </a:lnSpc>
              <a:spcBef>
                <a:spcPts val="500"/>
              </a:spcBef>
              <a:spcAft>
                <a:spcPts val="0"/>
              </a:spcAft>
              <a:buClr>
                <a:schemeClr val="lt1"/>
              </a:buClr>
              <a:buSzPts val="1800"/>
              <a:buNone/>
              <a:defRPr b="1" sz="1800"/>
            </a:lvl3pPr>
            <a:lvl4pPr indent="-228600" lvl="3" marL="1828800" algn="l">
              <a:lnSpc>
                <a:spcPct val="90000"/>
              </a:lnSpc>
              <a:spcBef>
                <a:spcPts val="500"/>
              </a:spcBef>
              <a:spcAft>
                <a:spcPts val="0"/>
              </a:spcAft>
              <a:buClr>
                <a:schemeClr val="lt1"/>
              </a:buClr>
              <a:buSzPts val="1600"/>
              <a:buNone/>
              <a:defRPr b="1" sz="1600"/>
            </a:lvl4pPr>
            <a:lvl5pPr indent="-228600" lvl="4" marL="2286000" algn="l">
              <a:lnSpc>
                <a:spcPct val="90000"/>
              </a:lnSpc>
              <a:spcBef>
                <a:spcPts val="500"/>
              </a:spcBef>
              <a:spcAft>
                <a:spcPts val="0"/>
              </a:spcAft>
              <a:buClr>
                <a:schemeClr val="lt1"/>
              </a:buClr>
              <a:buSzPts val="1600"/>
              <a:buNone/>
              <a:defRPr b="1" sz="1600"/>
            </a:lvl5pPr>
            <a:lvl6pPr indent="-228600" lvl="5" marL="2743200" algn="l">
              <a:lnSpc>
                <a:spcPct val="90000"/>
              </a:lnSpc>
              <a:spcBef>
                <a:spcPts val="500"/>
              </a:spcBef>
              <a:spcAft>
                <a:spcPts val="0"/>
              </a:spcAft>
              <a:buClr>
                <a:schemeClr val="lt1"/>
              </a:buClr>
              <a:buSzPts val="1600"/>
              <a:buNone/>
              <a:defRPr b="1" sz="1600"/>
            </a:lvl6pPr>
            <a:lvl7pPr indent="-228600" lvl="6" marL="3200400" algn="l">
              <a:lnSpc>
                <a:spcPct val="90000"/>
              </a:lnSpc>
              <a:spcBef>
                <a:spcPts val="500"/>
              </a:spcBef>
              <a:spcAft>
                <a:spcPts val="0"/>
              </a:spcAft>
              <a:buClr>
                <a:schemeClr val="lt1"/>
              </a:buClr>
              <a:buSzPts val="1600"/>
              <a:buNone/>
              <a:defRPr b="1" sz="1600"/>
            </a:lvl7pPr>
            <a:lvl8pPr indent="-228600" lvl="7" marL="3657600" algn="l">
              <a:lnSpc>
                <a:spcPct val="90000"/>
              </a:lnSpc>
              <a:spcBef>
                <a:spcPts val="500"/>
              </a:spcBef>
              <a:spcAft>
                <a:spcPts val="0"/>
              </a:spcAft>
              <a:buClr>
                <a:schemeClr val="lt1"/>
              </a:buClr>
              <a:buSzPts val="1600"/>
              <a:buNone/>
              <a:defRPr b="1" sz="1600"/>
            </a:lvl8pPr>
            <a:lvl9pPr indent="-228600" lvl="8" marL="4114800" algn="l">
              <a:lnSpc>
                <a:spcPct val="90000"/>
              </a:lnSpc>
              <a:spcBef>
                <a:spcPts val="500"/>
              </a:spcBef>
              <a:spcAft>
                <a:spcPts val="0"/>
              </a:spcAft>
              <a:buClr>
                <a:schemeClr val="lt1"/>
              </a:buClr>
              <a:buSzPts val="1600"/>
              <a:buNone/>
              <a:defRPr b="1" sz="1600"/>
            </a:lvl9pPr>
          </a:lstStyle>
          <a:p/>
        </p:txBody>
      </p:sp>
      <p:sp>
        <p:nvSpPr>
          <p:cNvPr id="44" name="Google Shape;44;p6"/>
          <p:cNvSpPr txBox="1"/>
          <p:nvPr>
            <p:ph idx="4" type="body"/>
          </p:nvPr>
        </p:nvSpPr>
        <p:spPr>
          <a:xfrm>
            <a:off x="6172200" y="3132666"/>
            <a:ext cx="5334000" cy="308601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45" name="Google Shape;45;p6"/>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85800" y="1524000"/>
            <a:ext cx="41148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995582" y="746759"/>
            <a:ext cx="6510618" cy="5471925"/>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000"/>
              </a:spcBef>
              <a:spcAft>
                <a:spcPts val="0"/>
              </a:spcAft>
              <a:buClr>
                <a:schemeClr val="lt1"/>
              </a:buClr>
              <a:buSzPts val="1800"/>
              <a:buChar char="•"/>
              <a:defRPr/>
            </a:lvl1pPr>
            <a:lvl2pPr indent="-342900" lvl="1" marL="914400" algn="l">
              <a:lnSpc>
                <a:spcPct val="90000"/>
              </a:lnSpc>
              <a:spcBef>
                <a:spcPts val="500"/>
              </a:spcBef>
              <a:spcAft>
                <a:spcPts val="0"/>
              </a:spcAft>
              <a:buClr>
                <a:schemeClr val="lt1"/>
              </a:buClr>
              <a:buSzPts val="1800"/>
              <a:buChar char="•"/>
              <a:defRPr/>
            </a:lvl2pPr>
            <a:lvl3pPr indent="-342900" lvl="2" marL="1371600" algn="l">
              <a:lnSpc>
                <a:spcPct val="90000"/>
              </a:lnSpc>
              <a:spcBef>
                <a:spcPts val="500"/>
              </a:spcBef>
              <a:spcAft>
                <a:spcPts val="0"/>
              </a:spcAft>
              <a:buClr>
                <a:schemeClr val="lt1"/>
              </a:buClr>
              <a:buSzPts val="1800"/>
              <a:buChar char="•"/>
              <a:defRPr/>
            </a:lvl3pPr>
            <a:lvl4pPr indent="-342900" lvl="3" marL="1828800" algn="l">
              <a:lnSpc>
                <a:spcPct val="90000"/>
              </a:lnSpc>
              <a:spcBef>
                <a:spcPts val="500"/>
              </a:spcBef>
              <a:spcAft>
                <a:spcPts val="0"/>
              </a:spcAft>
              <a:buClr>
                <a:schemeClr val="lt1"/>
              </a:buClr>
              <a:buSzPts val="1800"/>
              <a:buChar char="•"/>
              <a:defRPr/>
            </a:lvl4pPr>
            <a:lvl5pPr indent="-342900" lvl="4" marL="2286000" algn="l">
              <a:lnSpc>
                <a:spcPct val="90000"/>
              </a:lnSpc>
              <a:spcBef>
                <a:spcPts val="500"/>
              </a:spcBef>
              <a:spcAft>
                <a:spcPts val="0"/>
              </a:spcAft>
              <a:buClr>
                <a:schemeClr val="lt1"/>
              </a:buClr>
              <a:buSzPts val="1800"/>
              <a:buChar char="•"/>
              <a:defRPr/>
            </a:lvl5pPr>
            <a:lvl6pPr indent="-342900" lvl="5" marL="2743200" algn="l">
              <a:lnSpc>
                <a:spcPct val="90000"/>
              </a:lnSpc>
              <a:spcBef>
                <a:spcPts val="500"/>
              </a:spcBef>
              <a:spcAft>
                <a:spcPts val="0"/>
              </a:spcAft>
              <a:buClr>
                <a:schemeClr val="lt1"/>
              </a:buClr>
              <a:buSzPts val="1800"/>
              <a:buChar char="•"/>
              <a:defRPr/>
            </a:lvl6pPr>
            <a:lvl7pPr indent="-342900" lvl="6" marL="3200400" algn="l">
              <a:lnSpc>
                <a:spcPct val="90000"/>
              </a:lnSpc>
              <a:spcBef>
                <a:spcPts val="500"/>
              </a:spcBef>
              <a:spcAft>
                <a:spcPts val="0"/>
              </a:spcAft>
              <a:buClr>
                <a:schemeClr val="lt1"/>
              </a:buClr>
              <a:buSzPts val="1800"/>
              <a:buChar char="•"/>
              <a:defRPr/>
            </a:lvl7pPr>
            <a:lvl8pPr indent="-342900" lvl="7" marL="3657600" algn="l">
              <a:lnSpc>
                <a:spcPct val="90000"/>
              </a:lnSpc>
              <a:spcBef>
                <a:spcPts val="500"/>
              </a:spcBef>
              <a:spcAft>
                <a:spcPts val="0"/>
              </a:spcAft>
              <a:buClr>
                <a:schemeClr val="lt1"/>
              </a:buClr>
              <a:buSzPts val="1800"/>
              <a:buChar char="•"/>
              <a:defRPr/>
            </a:lvl8pPr>
            <a:lvl9pPr indent="-342900" lvl="8" marL="4114800" algn="l">
              <a:lnSpc>
                <a:spcPct val="90000"/>
              </a:lnSpc>
              <a:spcBef>
                <a:spcPts val="500"/>
              </a:spcBef>
              <a:spcAft>
                <a:spcPts val="0"/>
              </a:spcAft>
              <a:buClr>
                <a:schemeClr val="lt1"/>
              </a:buClr>
              <a:buSzPts val="1800"/>
              <a:buChar char="•"/>
              <a:defRPr/>
            </a:lvl9pPr>
          </a:lstStyle>
          <a:p/>
        </p:txBody>
      </p:sp>
      <p:sp>
        <p:nvSpPr>
          <p:cNvPr id="60" name="Google Shape;60;p9"/>
          <p:cNvSpPr txBox="1"/>
          <p:nvPr>
            <p:ph idx="2" type="body"/>
          </p:nvPr>
        </p:nvSpPr>
        <p:spPr>
          <a:xfrm>
            <a:off x="685800" y="3124199"/>
            <a:ext cx="411480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1" name="Google Shape;61;p9"/>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685800" y="1524000"/>
            <a:ext cx="687324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7861238" y="751241"/>
            <a:ext cx="3644962" cy="5467443"/>
          </a:xfrm>
          <a:prstGeom prst="rect">
            <a:avLst/>
          </a:prstGeom>
          <a:noFill/>
          <a:ln>
            <a:noFill/>
          </a:ln>
        </p:spPr>
      </p:sp>
      <p:sp>
        <p:nvSpPr>
          <p:cNvPr id="67" name="Google Shape;67;p10"/>
          <p:cNvSpPr txBox="1"/>
          <p:nvPr>
            <p:ph idx="1" type="body"/>
          </p:nvPr>
        </p:nvSpPr>
        <p:spPr>
          <a:xfrm>
            <a:off x="685800" y="3124199"/>
            <a:ext cx="6873240" cy="309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600"/>
              <a:buNone/>
              <a:defRPr sz="1600"/>
            </a:lvl1pPr>
            <a:lvl2pPr indent="-228600" lvl="1" marL="914400" algn="l">
              <a:lnSpc>
                <a:spcPct val="90000"/>
              </a:lnSpc>
              <a:spcBef>
                <a:spcPts val="500"/>
              </a:spcBef>
              <a:spcAft>
                <a:spcPts val="0"/>
              </a:spcAft>
              <a:buClr>
                <a:schemeClr val="lt1"/>
              </a:buClr>
              <a:buSzPts val="1400"/>
              <a:buNone/>
              <a:defRPr sz="1400"/>
            </a:lvl2pPr>
            <a:lvl3pPr indent="-228600" lvl="2" marL="1371600" algn="l">
              <a:lnSpc>
                <a:spcPct val="90000"/>
              </a:lnSpc>
              <a:spcBef>
                <a:spcPts val="500"/>
              </a:spcBef>
              <a:spcAft>
                <a:spcPts val="0"/>
              </a:spcAft>
              <a:buClr>
                <a:schemeClr val="lt1"/>
              </a:buClr>
              <a:buSzPts val="1200"/>
              <a:buNone/>
              <a:defRPr sz="1200"/>
            </a:lvl3pPr>
            <a:lvl4pPr indent="-228600" lvl="3" marL="1828800" algn="l">
              <a:lnSpc>
                <a:spcPct val="90000"/>
              </a:lnSpc>
              <a:spcBef>
                <a:spcPts val="500"/>
              </a:spcBef>
              <a:spcAft>
                <a:spcPts val="0"/>
              </a:spcAft>
              <a:buClr>
                <a:schemeClr val="lt1"/>
              </a:buClr>
              <a:buSzPts val="1000"/>
              <a:buNone/>
              <a:defRPr sz="1000"/>
            </a:lvl4pPr>
            <a:lvl5pPr indent="-228600" lvl="4" marL="2286000" algn="l">
              <a:lnSpc>
                <a:spcPct val="90000"/>
              </a:lnSpc>
              <a:spcBef>
                <a:spcPts val="500"/>
              </a:spcBef>
              <a:spcAft>
                <a:spcPts val="0"/>
              </a:spcAft>
              <a:buClr>
                <a:schemeClr val="lt1"/>
              </a:buClr>
              <a:buSzPts val="1000"/>
              <a:buNone/>
              <a:defRPr sz="1000"/>
            </a:lvl5pPr>
            <a:lvl6pPr indent="-228600" lvl="5" marL="2743200" algn="l">
              <a:lnSpc>
                <a:spcPct val="90000"/>
              </a:lnSpc>
              <a:spcBef>
                <a:spcPts val="500"/>
              </a:spcBef>
              <a:spcAft>
                <a:spcPts val="0"/>
              </a:spcAft>
              <a:buClr>
                <a:schemeClr val="lt1"/>
              </a:buClr>
              <a:buSzPts val="1000"/>
              <a:buNone/>
              <a:defRPr sz="1000"/>
            </a:lvl6pPr>
            <a:lvl7pPr indent="-228600" lvl="6" marL="3200400" algn="l">
              <a:lnSpc>
                <a:spcPct val="90000"/>
              </a:lnSpc>
              <a:spcBef>
                <a:spcPts val="500"/>
              </a:spcBef>
              <a:spcAft>
                <a:spcPts val="0"/>
              </a:spcAft>
              <a:buClr>
                <a:schemeClr val="lt1"/>
              </a:buClr>
              <a:buSzPts val="1000"/>
              <a:buNone/>
              <a:defRPr sz="1000"/>
            </a:lvl7pPr>
            <a:lvl8pPr indent="-228600" lvl="7" marL="3657600" algn="l">
              <a:lnSpc>
                <a:spcPct val="90000"/>
              </a:lnSpc>
              <a:spcBef>
                <a:spcPts val="500"/>
              </a:spcBef>
              <a:spcAft>
                <a:spcPts val="0"/>
              </a:spcAft>
              <a:buClr>
                <a:schemeClr val="lt1"/>
              </a:buClr>
              <a:buSzPts val="1000"/>
              <a:buNone/>
              <a:defRPr sz="1000"/>
            </a:lvl8pPr>
            <a:lvl9pPr indent="-228600" lvl="8" marL="4114800" algn="l">
              <a:lnSpc>
                <a:spcPct val="90000"/>
              </a:lnSpc>
              <a:spcBef>
                <a:spcPts val="500"/>
              </a:spcBef>
              <a:spcAft>
                <a:spcPts val="0"/>
              </a:spcAft>
              <a:buClr>
                <a:schemeClr val="lt1"/>
              </a:buClr>
              <a:buSzPts val="1000"/>
              <a:buNone/>
              <a:defRPr sz="1000"/>
            </a:lvl9pPr>
          </a:lstStyle>
          <a:p/>
        </p:txBody>
      </p:sp>
      <p:sp>
        <p:nvSpPr>
          <p:cNvPr id="68" name="Google Shape;68;p10"/>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 name="Shape 5"/>
        <p:cNvGrpSpPr/>
        <p:nvPr/>
      </p:nvGrpSpPr>
      <p:grpSpPr>
        <a:xfrm>
          <a:off x="0" y="0"/>
          <a:ext cx="0" cy="0"/>
          <a:chOff x="0" y="0"/>
          <a:chExt cx="0" cy="0"/>
        </a:xfrm>
      </p:grpSpPr>
      <p:pic>
        <p:nvPicPr>
          <p:cNvPr descr="C0-HD-TOP.png" id="6" name="Google Shape;6;p1"/>
          <p:cNvPicPr preferRelativeResize="0"/>
          <p:nvPr/>
        </p:nvPicPr>
        <p:blipFill rotWithShape="1">
          <a:blip r:embed="rId1">
            <a:alphaModFix/>
          </a:blip>
          <a:srcRect b="0" l="0" r="0" t="0"/>
          <a:stretch/>
        </p:blipFill>
        <p:spPr>
          <a:xfrm>
            <a:off x="0" y="0"/>
            <a:ext cx="12192000" cy="1441450"/>
          </a:xfrm>
          <a:prstGeom prst="rect">
            <a:avLst/>
          </a:prstGeom>
          <a:noFill/>
          <a:ln>
            <a:noFill/>
          </a:ln>
        </p:spPr>
      </p:pic>
      <p:sp>
        <p:nvSpPr>
          <p:cNvPr id="7" name="Google Shape;7;p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lvl1pPr lvl="0" marR="0" rtl="0" algn="r">
              <a:lnSpc>
                <a:spcPct val="90000"/>
              </a:lnSpc>
              <a:spcBef>
                <a:spcPts val="0"/>
              </a:spcBef>
              <a:spcAft>
                <a:spcPts val="0"/>
              </a:spcAft>
              <a:buClr>
                <a:schemeClr val="lt1"/>
              </a:buClr>
              <a:buSzPts val="4000"/>
              <a:buFont typeface="Century Gothic"/>
              <a:buNone/>
              <a:defRPr b="0" i="0" sz="40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lvl1pPr indent="-368300" lvl="0" marL="457200" marR="0" rtl="0" algn="l">
              <a:lnSpc>
                <a:spcPct val="90000"/>
              </a:lnSpc>
              <a:spcBef>
                <a:spcPts val="1000"/>
              </a:spcBef>
              <a:spcAft>
                <a:spcPts val="0"/>
              </a:spcAft>
              <a:buClr>
                <a:schemeClr val="lt1"/>
              </a:buClr>
              <a:buSzPts val="2200"/>
              <a:buFont typeface="Arial"/>
              <a:buChar char="•"/>
              <a:defRPr b="0" i="0" sz="2200" u="none" cap="none" strike="noStrike">
                <a:solidFill>
                  <a:schemeClr val="lt1"/>
                </a:solidFill>
                <a:latin typeface="Century Gothic"/>
                <a:ea typeface="Century Gothic"/>
                <a:cs typeface="Century Gothic"/>
                <a:sym typeface="Century Gothic"/>
              </a:defRPr>
            </a:lvl1pPr>
            <a:lvl2pPr indent="-355600" lvl="1" marL="9144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Century Gothic"/>
                <a:ea typeface="Century Gothic"/>
                <a:cs typeface="Century Gothic"/>
                <a:sym typeface="Century Gothic"/>
              </a:defRPr>
            </a:lvl2pPr>
            <a:lvl3pPr indent="-342900" lvl="2" marL="1371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Century Gothic"/>
                <a:ea typeface="Century Gothic"/>
                <a:cs typeface="Century Gothic"/>
                <a:sym typeface="Century Gothic"/>
              </a:defRPr>
            </a:lvl3pPr>
            <a:lvl4pPr indent="-330200" lvl="3" marL="1828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4pPr>
            <a:lvl5pPr indent="-330200" lvl="4" marL="22860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5pPr>
            <a:lvl6pPr indent="-330200" lvl="5" marL="27432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6pPr>
            <a:lvl7pPr indent="-330200" lvl="6" marL="32004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7pPr>
            <a:lvl8pPr indent="-330200" lvl="7" marL="36576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8pPr>
            <a:lvl9pPr indent="-330200" lvl="8" marL="4114800" marR="0" rtl="0" algn="l">
              <a:lnSpc>
                <a:spcPct val="90000"/>
              </a:lnSpc>
              <a:spcBef>
                <a:spcPts val="500"/>
              </a:spcBef>
              <a:spcAft>
                <a:spcPts val="0"/>
              </a:spcAft>
              <a:buClr>
                <a:schemeClr val="lt1"/>
              </a:buClr>
              <a:buSzPts val="1600"/>
              <a:buFont typeface="Arial"/>
              <a:buChar char="•"/>
              <a:defRPr b="0" i="0" sz="1600" u="none" cap="none" strike="noStrike">
                <a:solidFill>
                  <a:schemeClr val="lt1"/>
                </a:solidFill>
                <a:latin typeface="Century Gothic"/>
                <a:ea typeface="Century Gothic"/>
                <a:cs typeface="Century Gothic"/>
                <a:sym typeface="Century Gothic"/>
              </a:defRPr>
            </a:lvl9pPr>
          </a:lstStyle>
          <a:p/>
        </p:txBody>
      </p:sp>
      <p:sp>
        <p:nvSpPr>
          <p:cNvPr id="9" name="Google Shape;9;p1"/>
          <p:cNvSpPr txBox="1"/>
          <p:nvPr>
            <p:ph idx="10" type="dt"/>
          </p:nvPr>
        </p:nvSpPr>
        <p:spPr>
          <a:xfrm>
            <a:off x="8595360" y="6356350"/>
            <a:ext cx="291084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0" name="Google Shape;10;p1"/>
          <p:cNvSpPr txBox="1"/>
          <p:nvPr>
            <p:ph idx="11" type="ftr"/>
          </p:nvPr>
        </p:nvSpPr>
        <p:spPr>
          <a:xfrm>
            <a:off x="685800" y="6355845"/>
            <a:ext cx="7772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1" name="Google Shape;11;p1"/>
          <p:cNvSpPr txBox="1"/>
          <p:nvPr>
            <p:ph idx="12" type="sldNum"/>
          </p:nvPr>
        </p:nvSpPr>
        <p:spPr>
          <a:xfrm>
            <a:off x="8763000" y="3810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hackershub.com/incidents/mgm-resorts-cyber-attack-incident-report-2023" TargetMode="External"/><Relationship Id="rId4" Type="http://schemas.openxmlformats.org/officeDocument/2006/relationships/hyperlink" Target="https://attack.mitre.org/campaigns/C0024/" TargetMode="External"/><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9"/>
          <p:cNvSpPr txBox="1"/>
          <p:nvPr>
            <p:ph type="ctrTitle"/>
          </p:nvPr>
        </p:nvSpPr>
        <p:spPr>
          <a:xfrm>
            <a:off x="1371600" y="1790153"/>
            <a:ext cx="9448800" cy="1825096"/>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9"/>
          <p:cNvSpPr txBox="1"/>
          <p:nvPr>
            <p:ph idx="1" type="subTitle"/>
          </p:nvPr>
        </p:nvSpPr>
        <p:spPr>
          <a:xfrm>
            <a:off x="1371600" y="3632200"/>
            <a:ext cx="9448800" cy="1561592"/>
          </a:xfrm>
          <a:prstGeom prst="rect">
            <a:avLst/>
          </a:prstGeom>
          <a:noFill/>
          <a:ln>
            <a:noFill/>
          </a:ln>
        </p:spPr>
        <p:txBody>
          <a:bodyPr anchorCtr="0" anchor="t" bIns="45700" lIns="91425" spcFirstLastPara="1" rIns="91425" wrap="square" tIns="45700">
            <a:normAutofit/>
          </a:bodyPr>
          <a:lstStyle/>
          <a:p>
            <a:pPr indent="0" lvl="0" marL="0" rtl="0" algn="l">
              <a:lnSpc>
                <a:spcPct val="70000"/>
              </a:lnSpc>
              <a:spcBef>
                <a:spcPts val="0"/>
              </a:spcBef>
              <a:spcAft>
                <a:spcPts val="0"/>
              </a:spcAft>
              <a:buClr>
                <a:schemeClr val="lt1"/>
              </a:buClr>
              <a:buSzPts val="1850"/>
              <a:buNone/>
            </a:pPr>
            <a:r>
              <a:rPr lang="en-US" sz="1850"/>
              <a:t>Security Policy Presentation</a:t>
            </a:r>
            <a:endParaRPr/>
          </a:p>
          <a:p>
            <a:pPr indent="0" lvl="0" marL="0" rtl="0" algn="l">
              <a:lnSpc>
                <a:spcPct val="70000"/>
              </a:lnSpc>
              <a:spcBef>
                <a:spcPts val="1000"/>
              </a:spcBef>
              <a:spcAft>
                <a:spcPts val="0"/>
              </a:spcAft>
              <a:buClr>
                <a:schemeClr val="lt1"/>
              </a:buClr>
              <a:buSzPts val="1850"/>
              <a:buNone/>
            </a:pPr>
            <a:r>
              <a:rPr lang="en-US" sz="1850"/>
              <a:t>Developer: </a:t>
            </a:r>
            <a:r>
              <a:rPr i="1" lang="en-US" sz="1850"/>
              <a:t>Ronny Z. Valtonen</a:t>
            </a:r>
            <a:endParaRPr i="1"/>
          </a:p>
        </p:txBody>
      </p:sp>
      <p:pic>
        <p:nvPicPr>
          <p:cNvPr descr="Green Pace logo" id="146" name="Google Shape;146;p19"/>
          <p:cNvPicPr preferRelativeResize="0"/>
          <p:nvPr/>
        </p:nvPicPr>
        <p:blipFill rotWithShape="1">
          <a:blip r:embed="rId3">
            <a:alphaModFix/>
          </a:blip>
          <a:srcRect b="0" l="0" r="0" t="0"/>
          <a:stretch/>
        </p:blipFill>
        <p:spPr>
          <a:xfrm>
            <a:off x="7440774" y="659854"/>
            <a:ext cx="2921424" cy="378677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8"/>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Negative Test - OutOfRangeFromInvalidIndex</a:t>
            </a:r>
            <a:endParaRPr/>
          </a:p>
        </p:txBody>
      </p:sp>
      <p:sp>
        <p:nvSpPr>
          <p:cNvPr id="210" name="Google Shape;210;p28"/>
          <p:cNvSpPr txBox="1"/>
          <p:nvPr>
            <p:ph idx="1" type="body"/>
          </p:nvPr>
        </p:nvSpPr>
        <p:spPr>
          <a:xfrm>
            <a:off x="685800" y="226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This negative unit test ensures that ‘at()’ </a:t>
            </a:r>
            <a:r>
              <a:rPr lang="en-US"/>
              <a:t>performed</a:t>
            </a:r>
            <a:r>
              <a:rPr lang="en-US"/>
              <a:t> range validation prior to accessing internal storage. This ensures we don’t perform undefined behavior.</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sz="1400"/>
              <a:t>TEST_F(CollectionTest, OutOfRangeFromInvalidIndex)</a:t>
            </a:r>
            <a:endParaRPr sz="1400"/>
          </a:p>
          <a:p>
            <a:pPr indent="0" lvl="0" marL="0" rtl="0" algn="l">
              <a:spcBef>
                <a:spcPts val="1000"/>
              </a:spcBef>
              <a:spcAft>
                <a:spcPts val="0"/>
              </a:spcAft>
              <a:buSzPts val="1100"/>
              <a:buNone/>
            </a:pPr>
            <a:r>
              <a:rPr lang="en-US" sz="1400"/>
              <a:t>{</a:t>
            </a:r>
            <a:endParaRPr sz="1400"/>
          </a:p>
          <a:p>
            <a:pPr indent="0" lvl="0" marL="0" rtl="0" algn="l">
              <a:spcBef>
                <a:spcPts val="1000"/>
              </a:spcBef>
              <a:spcAft>
                <a:spcPts val="0"/>
              </a:spcAft>
              <a:buSzPts val="1100"/>
              <a:buNone/>
            </a:pPr>
            <a:r>
              <a:rPr lang="en-US" sz="1400"/>
              <a:t>    add_entries(2);</a:t>
            </a:r>
            <a:endParaRPr sz="1400"/>
          </a:p>
          <a:p>
            <a:pPr indent="0" lvl="0" marL="0" rtl="0" algn="l">
              <a:spcBef>
                <a:spcPts val="1000"/>
              </a:spcBef>
              <a:spcAft>
                <a:spcPts val="0"/>
              </a:spcAft>
              <a:buSzPts val="1100"/>
              <a:buNone/>
            </a:pPr>
            <a:r>
              <a:rPr lang="en-US" sz="1400"/>
              <a:t>    ASSERT_EQ(collection-&gt;size(), 2);</a:t>
            </a:r>
            <a:endParaRPr sz="1400"/>
          </a:p>
          <a:p>
            <a:pPr indent="0" lvl="0" marL="0" rtl="0" algn="l">
              <a:spcBef>
                <a:spcPts val="1000"/>
              </a:spcBef>
              <a:spcAft>
                <a:spcPts val="0"/>
              </a:spcAft>
              <a:buSzPts val="1100"/>
              <a:buNone/>
            </a:pPr>
            <a:r>
              <a:t/>
            </a:r>
            <a:endParaRPr sz="1400"/>
          </a:p>
          <a:p>
            <a:pPr indent="0" lvl="0" marL="0" rtl="0" algn="l">
              <a:spcBef>
                <a:spcPts val="1000"/>
              </a:spcBef>
              <a:spcAft>
                <a:spcPts val="0"/>
              </a:spcAft>
              <a:buSzPts val="1100"/>
              <a:buNone/>
            </a:pPr>
            <a:r>
              <a:rPr lang="en-US" sz="1400"/>
              <a:t>    EXPECT_ANY_THROW(collection-&gt;at(4), std::out_of_range);</a:t>
            </a:r>
            <a:endParaRPr sz="1400"/>
          </a:p>
          <a:p>
            <a:pPr indent="0" lvl="0" marL="0" rtl="0" algn="l">
              <a:spcBef>
                <a:spcPts val="1000"/>
              </a:spcBef>
              <a:spcAft>
                <a:spcPts val="0"/>
              </a:spcAft>
              <a:buSzPts val="1100"/>
              <a:buNone/>
            </a:pPr>
            <a:r>
              <a:rPr lang="en-US" sz="1400"/>
              <a:t>}</a:t>
            </a:r>
            <a:endParaRPr sz="1400"/>
          </a:p>
          <a:p>
            <a:pPr indent="0" lvl="0" marL="0" rtl="0" algn="l">
              <a:spcBef>
                <a:spcPts val="1000"/>
              </a:spcBef>
              <a:spcAft>
                <a:spcPts val="0"/>
              </a:spcAft>
              <a:buSzPts val="1100"/>
              <a:buNone/>
            </a:pPr>
            <a:r>
              <a:t/>
            </a:r>
            <a:endParaRPr sz="1400"/>
          </a:p>
          <a:p>
            <a:pPr indent="0" lvl="0" marL="0" rtl="0" algn="l">
              <a:spcBef>
                <a:spcPts val="1000"/>
              </a:spcBef>
              <a:spcAft>
                <a:spcPts val="0"/>
              </a:spcAft>
              <a:buSzPts val="1100"/>
              <a:buNone/>
            </a:pPr>
            <a:r>
              <a:t/>
            </a:r>
            <a:endParaRPr sz="1400"/>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211" name="Google Shape;211;p28"/>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AUTOMATION SUMMARY</a:t>
            </a:r>
            <a:endParaRPr/>
          </a:p>
        </p:txBody>
      </p:sp>
      <p:pic>
        <p:nvPicPr>
          <p:cNvPr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id="217" name="Google Shape;217;p29"/>
          <p:cNvPicPr preferRelativeResize="0"/>
          <p:nvPr>
            <p:ph idx="1" type="body"/>
          </p:nvPr>
        </p:nvPicPr>
        <p:blipFill rotWithShape="1">
          <a:blip r:embed="rId3">
            <a:alphaModFix/>
          </a:blip>
          <a:srcRect b="0" l="0" r="0" t="0"/>
          <a:stretch/>
        </p:blipFill>
        <p:spPr>
          <a:xfrm>
            <a:off x="2127250" y="2199481"/>
            <a:ext cx="7937500" cy="4013200"/>
          </a:xfrm>
          <a:prstGeom prst="rect">
            <a:avLst/>
          </a:prstGeom>
          <a:noFill/>
          <a:ln>
            <a:noFill/>
          </a:ln>
        </p:spPr>
      </p:pic>
      <p:pic>
        <p:nvPicPr>
          <p:cNvPr descr="Green Pace logo" id="218" name="Google Shape;218;p29"/>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TOOLS</a:t>
            </a:r>
            <a:endParaRPr/>
          </a:p>
        </p:txBody>
      </p:sp>
      <p:sp>
        <p:nvSpPr>
          <p:cNvPr id="224" name="Google Shape;224;p30"/>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1" marL="685800" rtl="0" algn="l">
              <a:lnSpc>
                <a:spcPct val="90000"/>
              </a:lnSpc>
              <a:spcBef>
                <a:spcPts val="0"/>
              </a:spcBef>
              <a:spcAft>
                <a:spcPts val="0"/>
              </a:spcAft>
              <a:buClr>
                <a:schemeClr val="lt1"/>
              </a:buClr>
              <a:buSzPts val="2000"/>
              <a:buChar char="•"/>
            </a:pPr>
            <a:r>
              <a:rPr lang="en-US"/>
              <a:t>Automation will be used for the enforcement of and compliance to the standards defined in this policy.  Throughout the entire DevSecOps we should implement dynamic and live automated testing during each stage to ensure proper security.</a:t>
            </a:r>
            <a:endParaRPr sz="1600"/>
          </a:p>
          <a:p>
            <a:pPr indent="-228600" lvl="1" marL="685800" rtl="0" algn="l">
              <a:lnSpc>
                <a:spcPct val="90000"/>
              </a:lnSpc>
              <a:spcBef>
                <a:spcPts val="500"/>
              </a:spcBef>
              <a:spcAft>
                <a:spcPts val="0"/>
              </a:spcAft>
              <a:buClr>
                <a:schemeClr val="lt1"/>
              </a:buClr>
              <a:buSzPts val="2000"/>
              <a:buChar char="•"/>
            </a:pPr>
            <a:r>
              <a:rPr lang="en-US"/>
              <a:t>We can use “ThreatModeler” to incorporate automated checks for attack vectors.</a:t>
            </a:r>
            <a:endParaRPr/>
          </a:p>
          <a:p>
            <a:pPr indent="-215900" lvl="1" marL="685800" rtl="0" algn="l">
              <a:lnSpc>
                <a:spcPct val="90000"/>
              </a:lnSpc>
              <a:spcBef>
                <a:spcPts val="500"/>
              </a:spcBef>
              <a:spcAft>
                <a:spcPts val="0"/>
              </a:spcAft>
              <a:buSzPts val="1800"/>
              <a:buChar char="•"/>
            </a:pPr>
            <a:r>
              <a:rPr lang="en-US"/>
              <a:t>We should integrate OWASP and an internal policy checklist into design reviews.</a:t>
            </a:r>
            <a:endParaRPr/>
          </a:p>
          <a:p>
            <a:pPr indent="-215900" lvl="1" marL="685800" rtl="0" algn="l">
              <a:lnSpc>
                <a:spcPct val="90000"/>
              </a:lnSpc>
              <a:spcBef>
                <a:spcPts val="500"/>
              </a:spcBef>
              <a:spcAft>
                <a:spcPts val="0"/>
              </a:spcAft>
              <a:buSzPts val="1800"/>
              <a:buChar char="•"/>
            </a:pPr>
            <a:r>
              <a:rPr lang="en-US"/>
              <a:t>We should implement vulnerability scanners such as Clang-Tidy.</a:t>
            </a:r>
            <a:endParaRPr/>
          </a:p>
        </p:txBody>
      </p:sp>
      <p:pic>
        <p:nvPicPr>
          <p:cNvPr descr="Green Pace logo" id="225" name="Google Shape;225;p30"/>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RISKS AND BENEFITS</a:t>
            </a:r>
            <a:endParaRPr/>
          </a:p>
        </p:txBody>
      </p:sp>
      <p:sp>
        <p:nvSpPr>
          <p:cNvPr id="231" name="Google Shape;231;p31"/>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000"/>
              <a:buChar char="•"/>
            </a:pPr>
            <a:r>
              <a:rPr lang="en-US" sz="2000"/>
              <a:t>The statement “Don’t leave security to the end” is vital to adapt.</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Each stage of a coding cycle should have a security check.</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First step is threat modeling, predict vulnerabilities before coding. This will save future vulnerability testing, saving time and bugs.</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Waiting until the production stage for patching security vulnerabilities will produce bugs and missed vulnerabilities. </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Benefits are saved money, time and less risk during deployment.</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p:txBody>
      </p:sp>
      <p:pic>
        <p:nvPicPr>
          <p:cNvPr descr="Green Pace logo" id="232" name="Google Shape;232;p3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RECOMMENDATIONS</a:t>
            </a:r>
            <a:endParaRPr/>
          </a:p>
        </p:txBody>
      </p:sp>
      <p:sp>
        <p:nvSpPr>
          <p:cNvPr id="238" name="Google Shape;238;p3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2" marL="1143000" rtl="0" algn="l">
              <a:lnSpc>
                <a:spcPct val="90000"/>
              </a:lnSpc>
              <a:spcBef>
                <a:spcPts val="0"/>
              </a:spcBef>
              <a:spcAft>
                <a:spcPts val="0"/>
              </a:spcAft>
              <a:buClr>
                <a:schemeClr val="lt1"/>
              </a:buClr>
              <a:buSzPts val="1800"/>
              <a:buChar char="•"/>
            </a:pPr>
            <a:r>
              <a:rPr lang="en-US"/>
              <a:t>GAP: Human </a:t>
            </a:r>
            <a:r>
              <a:rPr lang="en-US"/>
              <a:t>Training</a:t>
            </a:r>
            <a:endParaRPr/>
          </a:p>
          <a:p>
            <a:pPr indent="-342900" lvl="1" marL="914400" rtl="0" algn="l">
              <a:lnSpc>
                <a:spcPct val="90000"/>
              </a:lnSpc>
              <a:spcBef>
                <a:spcPts val="0"/>
              </a:spcBef>
              <a:spcAft>
                <a:spcPts val="0"/>
              </a:spcAft>
              <a:buSzPts val="1800"/>
              <a:buChar char="•"/>
            </a:pPr>
            <a:r>
              <a:rPr lang="en-US"/>
              <a:t>In the security policy, we have recommended audit controls, social engineering is a top concern when it comes to breaches. In 2023, MGM Reorts suffered from a </a:t>
            </a:r>
            <a:r>
              <a:rPr lang="en-US"/>
              <a:t>ransomware</a:t>
            </a:r>
            <a:r>
              <a:rPr lang="en-US"/>
              <a:t> attack which started from social engineering.</a:t>
            </a:r>
            <a:endParaRPr/>
          </a:p>
          <a:p>
            <a:pPr indent="-342900" lvl="0" marL="457200" rtl="0" algn="l">
              <a:lnSpc>
                <a:spcPct val="90000"/>
              </a:lnSpc>
              <a:spcBef>
                <a:spcPts val="0"/>
              </a:spcBef>
              <a:spcAft>
                <a:spcPts val="0"/>
              </a:spcAft>
              <a:buSzPts val="1800"/>
              <a:buChar char="•"/>
            </a:pPr>
            <a:r>
              <a:rPr lang="en-US"/>
              <a:t>Thus we must train </a:t>
            </a:r>
            <a:r>
              <a:rPr lang="en-US"/>
              <a:t>developers</a:t>
            </a:r>
            <a:r>
              <a:rPr lang="en-US"/>
              <a:t> and employees to prevent attacks that aren’t a code vulnerability.</a:t>
            </a:r>
            <a:endParaRPr/>
          </a:p>
          <a:p>
            <a:pPr indent="0" lvl="0" marL="0" rtl="0" algn="l">
              <a:lnSpc>
                <a:spcPct val="90000"/>
              </a:lnSpc>
              <a:spcBef>
                <a:spcPts val="0"/>
              </a:spcBef>
              <a:spcAft>
                <a:spcPts val="0"/>
              </a:spcAft>
              <a:buNone/>
            </a:pPr>
            <a:r>
              <a:rPr lang="en-US"/>
              <a:t>	</a:t>
            </a:r>
            <a:r>
              <a:rPr lang="en-US" sz="1800"/>
              <a:t>GAP: Dependency Security</a:t>
            </a:r>
            <a:endParaRPr sz="1800"/>
          </a:p>
          <a:p>
            <a:pPr indent="-342900" lvl="1" marL="914400" rtl="0" algn="l">
              <a:spcBef>
                <a:spcPts val="0"/>
              </a:spcBef>
              <a:spcAft>
                <a:spcPts val="0"/>
              </a:spcAft>
              <a:buSzPts val="1800"/>
              <a:buChar char="•"/>
            </a:pPr>
            <a:r>
              <a:rPr lang="en-US"/>
              <a:t>In the security policy we use internal testing tools, however we do not have a SBOM (Software Bill of Materials) to validate trust of dependencies. In 2020, SolarWinds was attacked due to unsigned and unverified build artifacts in their dependencies.</a:t>
            </a:r>
            <a:endParaRPr/>
          </a:p>
          <a:p>
            <a:pPr indent="-342900" lvl="0" marL="457200" rtl="0" algn="l">
              <a:spcBef>
                <a:spcPts val="0"/>
              </a:spcBef>
              <a:spcAft>
                <a:spcPts val="0"/>
              </a:spcAft>
              <a:buSzPts val="1800"/>
              <a:buChar char="•"/>
            </a:pPr>
            <a:r>
              <a:rPr lang="en-US"/>
              <a:t>Thus we must implement dependency trust validation to ensure these are not a source of vulnerabilities outside of our own code.</a:t>
            </a:r>
            <a:endParaRPr/>
          </a:p>
        </p:txBody>
      </p:sp>
      <p:pic>
        <p:nvPicPr>
          <p:cNvPr descr="Green Pace logo" id="239" name="Google Shape;239;p3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CONCLUSIONS</a:t>
            </a:r>
            <a:endParaRPr/>
          </a:p>
        </p:txBody>
      </p:sp>
      <p:sp>
        <p:nvSpPr>
          <p:cNvPr id="245" name="Google Shape;245;p3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These additions/modifications will ensure a properly strong developing operation security cycle; it should be treated as a continuous process and use the aforementioned automation tools to ensure compliance at each stage</a:t>
            </a:r>
            <a:endParaRPr sz="18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246" name="Google Shape;246;p3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REFERENCES</a:t>
            </a:r>
            <a:endParaRPr/>
          </a:p>
        </p:txBody>
      </p:sp>
      <p:sp>
        <p:nvSpPr>
          <p:cNvPr id="252" name="Google Shape;252;p3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a:t>MGM Resorts Cyber Attack Incident Report 2023. (2023, September). Hackers Hub. Retrieved October 19, 2025, from </a:t>
            </a:r>
            <a:r>
              <a:rPr lang="en-US" u="sng">
                <a:solidFill>
                  <a:schemeClr val="hlink"/>
                </a:solidFill>
                <a:hlinkClick r:id="rId3"/>
              </a:rPr>
              <a:t>https://hackershub.com/incidents/mgm-resorts-cyber-attack-incident-report-2023</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SolarWinds Compromise, Campaign C0024 | MITRE ATT&amp;CK®. (n.d.). </a:t>
            </a:r>
            <a:r>
              <a:rPr lang="en-US" u="sng">
                <a:solidFill>
                  <a:schemeClr val="hlink"/>
                </a:solidFill>
                <a:hlinkClick r:id="rId4"/>
              </a:rPr>
              <a:t>https://attack.mitre.org/campaigns/C0024/</a:t>
            </a:r>
            <a:endParaRPr/>
          </a:p>
          <a:p>
            <a:pPr indent="0" lvl="0" marL="0" rtl="0" algn="l">
              <a:lnSpc>
                <a:spcPct val="90000"/>
              </a:lnSpc>
              <a:spcBef>
                <a:spcPts val="0"/>
              </a:spcBef>
              <a:spcAft>
                <a:spcPts val="0"/>
              </a:spcAft>
              <a:buNone/>
            </a:pPr>
            <a:r>
              <a:t/>
            </a:r>
            <a:endParaRPr/>
          </a:p>
        </p:txBody>
      </p:sp>
      <p:pic>
        <p:nvPicPr>
          <p:cNvPr descr="Green Pace logo" id="253" name="Google Shape;253;p34"/>
          <p:cNvPicPr preferRelativeResize="0"/>
          <p:nvPr/>
        </p:nvPicPr>
        <p:blipFill rotWithShape="1">
          <a:blip r:embed="rId5">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20"/>
          <p:cNvSpPr txBox="1"/>
          <p:nvPr>
            <p:ph idx="1" type="body"/>
          </p:nvPr>
        </p:nvSpPr>
        <p:spPr>
          <a:xfrm>
            <a:off x="685800" y="1747910"/>
            <a:ext cx="10820400" cy="4024200"/>
          </a:xfrm>
          <a:prstGeom prst="rect">
            <a:avLst/>
          </a:prstGeom>
          <a:noFill/>
          <a:ln>
            <a:noFill/>
          </a:ln>
        </p:spPr>
        <p:txBody>
          <a:bodyPr anchorCtr="0" anchor="t" bIns="45700" lIns="91425" spcFirstLastPara="1" rIns="91425" wrap="square" tIns="45700">
            <a:normAutofit/>
          </a:bodyPr>
          <a:lstStyle/>
          <a:p>
            <a:pPr indent="0" lvl="0" marL="685800" rtl="0" algn="l">
              <a:lnSpc>
                <a:spcPct val="90000"/>
              </a:lnSpc>
              <a:spcBef>
                <a:spcPts val="0"/>
              </a:spcBef>
              <a:spcAft>
                <a:spcPts val="0"/>
              </a:spcAft>
              <a:buSzPts val="1800"/>
              <a:buNone/>
            </a:pPr>
            <a:r>
              <a:rPr lang="en-US"/>
              <a:t>This security policy will ensure data is encrypted in all modes, implementation of the Triple-A framework and automation for vulnerabilities.</a:t>
            </a:r>
            <a:endParaRPr sz="1600"/>
          </a:p>
          <a:p>
            <a:pPr indent="0" lvl="0" marL="0" rtl="0" algn="l">
              <a:lnSpc>
                <a:spcPct val="90000"/>
              </a:lnSpc>
              <a:spcBef>
                <a:spcPts val="1000"/>
              </a:spcBef>
              <a:spcAft>
                <a:spcPts val="0"/>
              </a:spcAft>
              <a:buClr>
                <a:schemeClr val="lt1"/>
              </a:buClr>
              <a:buSzPts val="2200"/>
              <a:buNone/>
            </a:pPr>
            <a:r>
              <a:t/>
            </a:r>
            <a:endParaRPr/>
          </a:p>
        </p:txBody>
      </p:sp>
      <p:pic>
        <p:nvPicPr>
          <p:cNvPr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id="153" name="Google Shape;153;p20"/>
          <p:cNvPicPr preferRelativeResize="0"/>
          <p:nvPr/>
        </p:nvPicPr>
        <p:blipFill rotWithShape="1">
          <a:blip r:embed="rId3">
            <a:alphaModFix/>
          </a:blip>
          <a:srcRect b="0" l="0" r="0" t="0"/>
          <a:stretch/>
        </p:blipFill>
        <p:spPr>
          <a:xfrm>
            <a:off x="3160643" y="2839411"/>
            <a:ext cx="6453257" cy="3797196"/>
          </a:xfrm>
          <a:prstGeom prst="rect">
            <a:avLst/>
          </a:prstGeom>
          <a:noFill/>
          <a:ln>
            <a:noFill/>
          </a:ln>
        </p:spPr>
      </p:pic>
      <p:pic>
        <p:nvPicPr>
          <p:cNvPr descr="Green Pace logo" id="154" name="Google Shape;154;p20"/>
          <p:cNvPicPr preferRelativeResize="0"/>
          <p:nvPr/>
        </p:nvPicPr>
        <p:blipFill rotWithShape="1">
          <a:blip r:embed="rId4">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1"/>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21"/>
          <p:cNvSpPr txBox="1"/>
          <p:nvPr>
            <p:ph idx="1" type="body"/>
          </p:nvPr>
        </p:nvSpPr>
        <p:spPr>
          <a:xfrm>
            <a:off x="608850" y="2075500"/>
            <a:ext cx="2486100" cy="4024200"/>
          </a:xfrm>
          <a:prstGeom prst="rect">
            <a:avLst/>
          </a:prstGeom>
          <a:noFill/>
          <a:ln>
            <a:noFill/>
          </a:ln>
        </p:spPr>
        <p:txBody>
          <a:bodyPr anchorCtr="0" anchor="t" bIns="45700" lIns="91425" spcFirstLastPara="1" rIns="91425" wrap="square" tIns="45700">
            <a:normAutofit/>
          </a:bodyPr>
          <a:lstStyle/>
          <a:p>
            <a:pPr indent="0" lvl="0" marL="228600" rtl="0" algn="l">
              <a:lnSpc>
                <a:spcPct val="107916"/>
              </a:lnSpc>
              <a:spcBef>
                <a:spcPts val="0"/>
              </a:spcBef>
              <a:spcAft>
                <a:spcPts val="0"/>
              </a:spcAft>
              <a:buSzPts val="1800"/>
              <a:buNone/>
            </a:pPr>
            <a:r>
              <a:t/>
            </a:r>
            <a:endParaRPr sz="2000"/>
          </a:p>
          <a:p>
            <a:pPr indent="0" lvl="0" marL="228600" rtl="0" algn="l">
              <a:lnSpc>
                <a:spcPct val="107916"/>
              </a:lnSpc>
              <a:spcBef>
                <a:spcPts val="0"/>
              </a:spcBef>
              <a:spcAft>
                <a:spcPts val="0"/>
              </a:spcAft>
              <a:buSzPts val="1800"/>
              <a:buNone/>
            </a:pPr>
            <a:r>
              <a:rPr lang="en-US" sz="2000">
                <a:solidFill>
                  <a:srgbClr val="FFFFFF"/>
                </a:solidFill>
              </a:rPr>
              <a:t>SQL Injection risk is high, we can use the Klokwork automation tool for remediation.</a:t>
            </a:r>
            <a:endParaRPr sz="2000">
              <a:solidFill>
                <a:srgbClr val="FFFFFF"/>
              </a:solidFill>
            </a:endParaRPr>
          </a:p>
          <a:p>
            <a:pPr indent="0" lvl="0" marL="228600" rtl="0" algn="l">
              <a:lnSpc>
                <a:spcPct val="107916"/>
              </a:lnSpc>
              <a:spcBef>
                <a:spcPts val="0"/>
              </a:spcBef>
              <a:spcAft>
                <a:spcPts val="0"/>
              </a:spcAft>
              <a:buSzPts val="1800"/>
              <a:buNone/>
            </a:pPr>
            <a:r>
              <a:rPr lang="en-US" sz="2000">
                <a:solidFill>
                  <a:srgbClr val="FFFFFF"/>
                </a:solidFill>
              </a:rPr>
              <a:t>Accessing freed memory causes unexpected behavior. Use AddressSanitizer for remediation.</a:t>
            </a:r>
            <a:endParaRPr sz="2000">
              <a:solidFill>
                <a:srgbClr val="FFFFFF"/>
              </a:solidFill>
            </a:endParaRPr>
          </a:p>
        </p:txBody>
      </p:sp>
      <p:graphicFrame>
        <p:nvGraphicFramePr>
          <p:cNvPr descr="Alt text required" id="161" name="Google Shape;161;p21"/>
          <p:cNvGraphicFramePr/>
          <p:nvPr/>
        </p:nvGraphicFramePr>
        <p:xfrm>
          <a:off x="3171900" y="2561050"/>
          <a:ext cx="3000000" cy="3000000"/>
        </p:xfrm>
        <a:graphic>
          <a:graphicData uri="http://schemas.openxmlformats.org/drawingml/2006/table">
            <a:tbl>
              <a:tblPr firstCol="1" firstRow="1">
                <a:noFill/>
                <a:tableStyleId>{8936DD22-EC71-4251-8FC4-A3340BA4B5BB}</a:tableStyleId>
              </a:tblPr>
              <a:tblGrid>
                <a:gridCol w="4030425"/>
                <a:gridCol w="3804800"/>
              </a:tblGrid>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SQL Injection</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High Risk</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Highest: 5</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r h="1769325">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Memory Protection</a:t>
                      </a:r>
                      <a:endParaRPr sz="3600">
                        <a:solidFill>
                          <a:srgbClr val="FFD966"/>
                        </a:solidFill>
                      </a:endParaRPr>
                    </a:p>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Low Risk</a:t>
                      </a:r>
                      <a:endParaRPr sz="3600">
                        <a:solidFill>
                          <a:srgbClr val="FFD966"/>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c>
                  <a:txBody>
                    <a:bodyPr/>
                    <a:lstStyle/>
                    <a:p>
                      <a:pPr indent="0" lvl="0" marL="0" marR="0" rtl="0" algn="ctr">
                        <a:lnSpc>
                          <a:spcPct val="100000"/>
                        </a:lnSpc>
                        <a:spcBef>
                          <a:spcPts val="0"/>
                        </a:spcBef>
                        <a:spcAft>
                          <a:spcPts val="0"/>
                        </a:spcAft>
                        <a:buClr>
                          <a:srgbClr val="000000"/>
                        </a:buClr>
                        <a:buSzPts val="3600"/>
                        <a:buFont typeface="Arial"/>
                        <a:buNone/>
                      </a:pPr>
                      <a:r>
                        <a:rPr lang="en-US" sz="3600">
                          <a:solidFill>
                            <a:srgbClr val="FFD966"/>
                          </a:solidFill>
                        </a:rPr>
                        <a:t>Possible: 2</a:t>
                      </a:r>
                      <a:endParaRPr sz="1400" u="none" cap="none" strike="noStrike"/>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rgbClr val="FFF2CC"/>
                    </a:solidFill>
                  </a:tcPr>
                </a:tc>
              </a:tr>
            </a:tbl>
          </a:graphicData>
        </a:graphic>
      </p:graphicFrame>
      <p:pic>
        <p:nvPicPr>
          <p:cNvPr descr="Green Pace logo" id="162" name="Google Shape;162;p21"/>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22"/>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lang="en-US"/>
              <a:t>Validation Input Data: Ensure that only data that is properly formatted is entering the software stack.</a:t>
            </a:r>
            <a:endParaRPr/>
          </a:p>
          <a:p>
            <a:pPr indent="-203200" lvl="0" marL="228600" rtl="0" algn="l">
              <a:lnSpc>
                <a:spcPct val="90000"/>
              </a:lnSpc>
              <a:spcBef>
                <a:spcPts val="0"/>
              </a:spcBef>
              <a:spcAft>
                <a:spcPts val="0"/>
              </a:spcAft>
              <a:buSzPts val="1800"/>
              <a:buChar char="•"/>
            </a:pPr>
            <a:r>
              <a:rPr lang="en-US"/>
              <a:t>Heed Compiler Warnings: Signal a potentially serious problem and some may be fatal.</a:t>
            </a:r>
            <a:endParaRPr/>
          </a:p>
          <a:p>
            <a:pPr indent="-203200" lvl="0" marL="228600" rtl="0" algn="l">
              <a:lnSpc>
                <a:spcPct val="90000"/>
              </a:lnSpc>
              <a:spcBef>
                <a:spcPts val="0"/>
              </a:spcBef>
              <a:spcAft>
                <a:spcPts val="0"/>
              </a:spcAft>
              <a:buSzPts val="1800"/>
              <a:buChar char="•"/>
            </a:pPr>
            <a:r>
              <a:rPr lang="en-US"/>
              <a:t>Architect and Design: Enforce security policies for the software stack.</a:t>
            </a:r>
            <a:endParaRPr/>
          </a:p>
          <a:p>
            <a:pPr indent="-203200" lvl="0" marL="228600" rtl="0" algn="l">
              <a:lnSpc>
                <a:spcPct val="90000"/>
              </a:lnSpc>
              <a:spcBef>
                <a:spcPts val="0"/>
              </a:spcBef>
              <a:spcAft>
                <a:spcPts val="0"/>
              </a:spcAft>
              <a:buSzPts val="1800"/>
              <a:buChar char="•"/>
            </a:pPr>
            <a:r>
              <a:rPr lang="en-US"/>
              <a:t>Keep it Simple: Do not overcomplicate a system.</a:t>
            </a:r>
            <a:endParaRPr/>
          </a:p>
          <a:p>
            <a:pPr indent="-203200" lvl="0" marL="228600" rtl="0" algn="l">
              <a:lnSpc>
                <a:spcPct val="90000"/>
              </a:lnSpc>
              <a:spcBef>
                <a:spcPts val="0"/>
              </a:spcBef>
              <a:spcAft>
                <a:spcPts val="0"/>
              </a:spcAft>
              <a:buSzPts val="1800"/>
              <a:buChar char="•"/>
            </a:pPr>
            <a:r>
              <a:rPr lang="en-US"/>
              <a:t>Default Deny: Deny all requests by default.</a:t>
            </a:r>
            <a:endParaRPr/>
          </a:p>
          <a:p>
            <a:pPr indent="-203200" lvl="0" marL="228600" rtl="0" algn="l">
              <a:lnSpc>
                <a:spcPct val="90000"/>
              </a:lnSpc>
              <a:spcBef>
                <a:spcPts val="0"/>
              </a:spcBef>
              <a:spcAft>
                <a:spcPts val="0"/>
              </a:spcAft>
              <a:buSzPts val="1800"/>
              <a:buChar char="•"/>
            </a:pPr>
            <a:r>
              <a:rPr lang="en-US"/>
              <a:t>Adhere to Least </a:t>
            </a:r>
            <a:r>
              <a:rPr lang="en-US"/>
              <a:t>Privilege</a:t>
            </a:r>
            <a:r>
              <a:rPr lang="en-US"/>
              <a:t>: provide the least set of privileges required.</a:t>
            </a:r>
            <a:endParaRPr/>
          </a:p>
          <a:p>
            <a:pPr indent="-203200" lvl="0" marL="228600" rtl="0" algn="l">
              <a:lnSpc>
                <a:spcPct val="90000"/>
              </a:lnSpc>
              <a:spcBef>
                <a:spcPts val="0"/>
              </a:spcBef>
              <a:spcAft>
                <a:spcPts val="0"/>
              </a:spcAft>
              <a:buSzPts val="1800"/>
              <a:buChar char="•"/>
            </a:pPr>
            <a:r>
              <a:rPr lang="en-US"/>
              <a:t>Sanitize Data: Data being passed to another system is cleansed.</a:t>
            </a:r>
            <a:endParaRPr/>
          </a:p>
          <a:p>
            <a:pPr indent="-203200" lvl="0" marL="228600" rtl="0" algn="l">
              <a:lnSpc>
                <a:spcPct val="90000"/>
              </a:lnSpc>
              <a:spcBef>
                <a:spcPts val="0"/>
              </a:spcBef>
              <a:spcAft>
                <a:spcPts val="0"/>
              </a:spcAft>
              <a:buSzPts val="1800"/>
              <a:buChar char="•"/>
            </a:pPr>
            <a:r>
              <a:rPr lang="en-US"/>
              <a:t>Defense in Depth: Do not rely on one layer of defense.</a:t>
            </a:r>
            <a:endParaRPr/>
          </a:p>
          <a:p>
            <a:pPr indent="-203200" lvl="0" marL="228600" rtl="0" algn="l">
              <a:lnSpc>
                <a:spcPct val="90000"/>
              </a:lnSpc>
              <a:spcBef>
                <a:spcPts val="0"/>
              </a:spcBef>
              <a:spcAft>
                <a:spcPts val="0"/>
              </a:spcAft>
              <a:buSzPts val="1800"/>
              <a:buChar char="•"/>
            </a:pPr>
            <a:r>
              <a:rPr lang="en-US"/>
              <a:t>Quality Assurance: Implement testing for software.</a:t>
            </a:r>
            <a:endParaRPr/>
          </a:p>
          <a:p>
            <a:pPr indent="-203200" lvl="0" marL="228600" rtl="0" algn="l">
              <a:lnSpc>
                <a:spcPct val="90000"/>
              </a:lnSpc>
              <a:spcBef>
                <a:spcPts val="0"/>
              </a:spcBef>
              <a:spcAft>
                <a:spcPts val="0"/>
              </a:spcAft>
              <a:buSzPts val="1800"/>
              <a:buChar char="•"/>
            </a:pPr>
            <a:r>
              <a:rPr lang="en-US"/>
              <a:t>Adopt a Coding Standard: prevent recurring vulnerabilities and ensure consistent applications.</a:t>
            </a:r>
            <a:endParaRPr/>
          </a:p>
        </p:txBody>
      </p:sp>
      <p:pic>
        <p:nvPicPr>
          <p:cNvPr descr="Green Pace logo" id="169" name="Google Shape;169;p22"/>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23"/>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355600" lvl="0" marL="457200" rtl="0" algn="l">
              <a:spcBef>
                <a:spcPts val="0"/>
              </a:spcBef>
              <a:spcAft>
                <a:spcPts val="0"/>
              </a:spcAft>
              <a:buSzPts val="2000"/>
              <a:buChar char="•"/>
            </a:pPr>
            <a:r>
              <a:rPr lang="en-US" sz="2000"/>
              <a:t>STD-004-CPP: Prevent SQL Injection.</a:t>
            </a:r>
            <a:endParaRPr sz="2000"/>
          </a:p>
          <a:p>
            <a:pPr indent="-355600" lvl="0" marL="457200" rtl="0" algn="l">
              <a:spcBef>
                <a:spcPts val="0"/>
              </a:spcBef>
              <a:spcAft>
                <a:spcPts val="0"/>
              </a:spcAft>
              <a:buSzPts val="2000"/>
              <a:buChar char="•"/>
            </a:pPr>
            <a:r>
              <a:rPr lang="en-US" sz="2000"/>
              <a:t>STD-010-CPP: Avoid race conditions.</a:t>
            </a:r>
            <a:endParaRPr sz="2000"/>
          </a:p>
          <a:p>
            <a:pPr indent="-355600" lvl="0" marL="457200" rtl="0" algn="l">
              <a:spcBef>
                <a:spcPts val="0"/>
              </a:spcBef>
              <a:spcAft>
                <a:spcPts val="0"/>
              </a:spcAft>
              <a:buSzPts val="2000"/>
              <a:buChar char="•"/>
            </a:pPr>
            <a:r>
              <a:rPr lang="en-US" sz="2000"/>
              <a:t>STD-008-CPP: Properly deallocate dynamically allocated resources.</a:t>
            </a:r>
            <a:endParaRPr sz="2000"/>
          </a:p>
          <a:p>
            <a:pPr indent="-355600" lvl="0" marL="457200" rtl="0" algn="l">
              <a:spcBef>
                <a:spcPts val="0"/>
              </a:spcBef>
              <a:spcAft>
                <a:spcPts val="0"/>
              </a:spcAft>
              <a:buSzPts val="2000"/>
              <a:buChar char="•"/>
            </a:pPr>
            <a:r>
              <a:rPr lang="en-US" sz="2000"/>
              <a:t>STD-007-CPP: Handle all exceptions.</a:t>
            </a:r>
            <a:endParaRPr sz="2000"/>
          </a:p>
          <a:p>
            <a:pPr indent="-355600" lvl="0" marL="457200" rtl="0" algn="l">
              <a:spcBef>
                <a:spcPts val="0"/>
              </a:spcBef>
              <a:spcAft>
                <a:spcPts val="0"/>
              </a:spcAft>
              <a:buSzPts val="2000"/>
              <a:buChar char="•"/>
            </a:pPr>
            <a:r>
              <a:rPr lang="en-US" sz="2000"/>
              <a:t>STD-002-CPP: Use Valid references, pointers and iterators.</a:t>
            </a:r>
            <a:endParaRPr sz="2000"/>
          </a:p>
          <a:p>
            <a:pPr indent="-355600" lvl="0" marL="457200" rtl="0" algn="l">
              <a:spcBef>
                <a:spcPts val="0"/>
              </a:spcBef>
              <a:spcAft>
                <a:spcPts val="0"/>
              </a:spcAft>
              <a:buSzPts val="2000"/>
              <a:buChar char="•"/>
            </a:pPr>
            <a:r>
              <a:rPr lang="en-US" sz="2000"/>
              <a:t>STD-006-CPP: Incorporate diagnostic tests using assertions.</a:t>
            </a:r>
            <a:endParaRPr sz="2000"/>
          </a:p>
          <a:p>
            <a:pPr indent="-355600" lvl="0" marL="457200" rtl="0" algn="l">
              <a:spcBef>
                <a:spcPts val="0"/>
              </a:spcBef>
              <a:spcAft>
                <a:spcPts val="0"/>
              </a:spcAft>
              <a:buSzPts val="2000"/>
              <a:buChar char="•"/>
            </a:pPr>
            <a:r>
              <a:rPr lang="en-US" sz="2000"/>
              <a:t>STD-003-CPP: Do not create string from NULL pointer.</a:t>
            </a:r>
            <a:endParaRPr sz="2000"/>
          </a:p>
          <a:p>
            <a:pPr indent="-355600" lvl="0" marL="457200" rtl="0" algn="l">
              <a:spcBef>
                <a:spcPts val="0"/>
              </a:spcBef>
              <a:spcAft>
                <a:spcPts val="0"/>
              </a:spcAft>
              <a:buSzPts val="2000"/>
              <a:buChar char="•"/>
            </a:pPr>
            <a:r>
              <a:rPr lang="en-US" sz="2000"/>
              <a:t>STD-001-CPP: Obey the One-Definition Rule.</a:t>
            </a:r>
            <a:endParaRPr sz="2000"/>
          </a:p>
          <a:p>
            <a:pPr indent="-355600" lvl="0" marL="457200" rtl="0" algn="l">
              <a:spcBef>
                <a:spcPts val="0"/>
              </a:spcBef>
              <a:spcAft>
                <a:spcPts val="0"/>
              </a:spcAft>
              <a:buSzPts val="2000"/>
              <a:buChar char="•"/>
            </a:pPr>
            <a:r>
              <a:rPr lang="en-US" sz="2000"/>
              <a:t>STD-005-CPP: Do not access freed memory.</a:t>
            </a:r>
            <a:endParaRPr sz="2000"/>
          </a:p>
          <a:p>
            <a:pPr indent="-355600" lvl="0" marL="457200" rtl="0" algn="l">
              <a:spcBef>
                <a:spcPts val="0"/>
              </a:spcBef>
              <a:spcAft>
                <a:spcPts val="0"/>
              </a:spcAft>
              <a:buSzPts val="2000"/>
              <a:buChar char="•"/>
            </a:pPr>
            <a:r>
              <a:rPr lang="en-US" sz="2000"/>
              <a:t>STD-009-CPP: Do not return from a [[noreturn]] function.</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US" sz="2000"/>
              <a:t>Priority order was determined based on the likelihood of an attack on the vulnerability, remediation code and the severity of it.</a:t>
            </a:r>
            <a:endParaRPr sz="2000"/>
          </a:p>
        </p:txBody>
      </p:sp>
      <p:pic>
        <p:nvPicPr>
          <p:cNvPr descr="Green Pace logo" id="176" name="Google Shape;176;p23"/>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4"/>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24"/>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lnSpcReduction="20000"/>
          </a:bodyPr>
          <a:lstStyle/>
          <a:p>
            <a:pPr indent="-228600" lvl="0" marL="228600" rtl="0" algn="l">
              <a:lnSpc>
                <a:spcPct val="90000"/>
              </a:lnSpc>
              <a:spcBef>
                <a:spcPts val="0"/>
              </a:spcBef>
              <a:spcAft>
                <a:spcPts val="0"/>
              </a:spcAft>
              <a:buClr>
                <a:schemeClr val="lt1"/>
              </a:buClr>
              <a:buSzPts val="2000"/>
              <a:buChar char="•"/>
            </a:pPr>
            <a:r>
              <a:rPr lang="en-US" sz="2000"/>
              <a:t>Encryption At Rest: Protecting data that is physically stored on hard drives / solid-state drives, including backups and databases. Use Transparent Data </a:t>
            </a:r>
            <a:r>
              <a:rPr lang="en-US" sz="2000"/>
              <a:t>Encryption</a:t>
            </a:r>
            <a:r>
              <a:rPr lang="en-US" sz="2000"/>
              <a:t>.</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Encryption In </a:t>
            </a:r>
            <a:r>
              <a:rPr lang="en-US" sz="2000"/>
              <a:t>Flight</a:t>
            </a:r>
            <a:r>
              <a:rPr lang="en-US" sz="2000"/>
              <a:t>: All data that is transferred from one machine to another, being sent across networks or moved through cloud infrastructure. Utilize SCP or SFTP and a VPN.</a:t>
            </a:r>
            <a:endParaRPr sz="2000"/>
          </a:p>
          <a:p>
            <a:pPr indent="0" lvl="0" marL="0" rtl="0" algn="l">
              <a:lnSpc>
                <a:spcPct val="90000"/>
              </a:lnSpc>
              <a:spcBef>
                <a:spcPts val="0"/>
              </a:spcBef>
              <a:spcAft>
                <a:spcPts val="0"/>
              </a:spcAft>
              <a:buNone/>
            </a:pPr>
            <a:r>
              <a:t/>
            </a:r>
            <a:endParaRPr sz="2000"/>
          </a:p>
          <a:p>
            <a:pPr indent="-228600" lvl="0" marL="228600" rtl="0" algn="l">
              <a:lnSpc>
                <a:spcPct val="90000"/>
              </a:lnSpc>
              <a:spcBef>
                <a:spcPts val="0"/>
              </a:spcBef>
              <a:spcAft>
                <a:spcPts val="0"/>
              </a:spcAft>
              <a:buSzPts val="2000"/>
              <a:buChar char="•"/>
            </a:pPr>
            <a:r>
              <a:rPr lang="en-US" sz="2000"/>
              <a:t>Encryption</a:t>
            </a:r>
            <a:r>
              <a:rPr lang="en-US" sz="2000"/>
              <a:t> In Use: In use data refers to data that is being processed in memory, this should still be encrypted in-case an attacker is able to obtain this information. This may also be referred to as in-memory encryption or runtime encryption. Utilize partially homomorphic or fully homomorphic encryption.</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1000"/>
              </a:spcBef>
              <a:spcAft>
                <a:spcPts val="0"/>
              </a:spcAft>
              <a:buClr>
                <a:schemeClr val="lt1"/>
              </a:buClr>
              <a:buSzPts val="1600"/>
              <a:buNone/>
            </a:pPr>
            <a:r>
              <a:t/>
            </a:r>
            <a:endParaRPr sz="1600"/>
          </a:p>
          <a:p>
            <a:pPr indent="-88900" lvl="0" marL="228600" rtl="0" algn="l">
              <a:lnSpc>
                <a:spcPct val="90000"/>
              </a:lnSpc>
              <a:spcBef>
                <a:spcPts val="1000"/>
              </a:spcBef>
              <a:spcAft>
                <a:spcPts val="0"/>
              </a:spcAft>
              <a:buClr>
                <a:schemeClr val="lt1"/>
              </a:buClr>
              <a:buSzPts val="2200"/>
              <a:buNone/>
            </a:pPr>
            <a:r>
              <a:t/>
            </a:r>
            <a:endParaRPr/>
          </a:p>
        </p:txBody>
      </p:sp>
      <p:pic>
        <p:nvPicPr>
          <p:cNvPr descr="Green Pace logo" id="183" name="Google Shape;183;p24"/>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2895600" y="764373"/>
            <a:ext cx="8610600" cy="1293028"/>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25"/>
          <p:cNvSpPr txBox="1"/>
          <p:nvPr>
            <p:ph idx="1" type="body"/>
          </p:nvPr>
        </p:nvSpPr>
        <p:spPr>
          <a:xfrm>
            <a:off x="685800" y="2194560"/>
            <a:ext cx="10820400" cy="4024125"/>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400"/>
              <a:buChar char="•"/>
            </a:pPr>
            <a:r>
              <a:rPr lang="en-US" sz="2400"/>
              <a:t>Authentication: Authentication enables the need for login credentials to ensure the party is who they claim they are.</a:t>
            </a:r>
            <a:endParaRPr sz="2400"/>
          </a:p>
          <a:p>
            <a:pPr indent="0" lvl="0" marL="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SzPts val="2400"/>
              <a:buChar char="•"/>
            </a:pPr>
            <a:r>
              <a:rPr lang="en-US" sz="2400"/>
              <a:t>Authorization: The authorization step is where privileges are granted to the party if the authentication server accepts the provided data.</a:t>
            </a:r>
            <a:endParaRPr sz="2400"/>
          </a:p>
          <a:p>
            <a:pPr indent="0" lvl="0" marL="0" rtl="0" algn="l">
              <a:lnSpc>
                <a:spcPct val="90000"/>
              </a:lnSpc>
              <a:spcBef>
                <a:spcPts val="0"/>
              </a:spcBef>
              <a:spcAft>
                <a:spcPts val="0"/>
              </a:spcAft>
              <a:buNone/>
            </a:pPr>
            <a:r>
              <a:t/>
            </a:r>
            <a:endParaRPr sz="2400"/>
          </a:p>
          <a:p>
            <a:pPr indent="-228600" lvl="0" marL="228600" rtl="0" algn="l">
              <a:lnSpc>
                <a:spcPct val="90000"/>
              </a:lnSpc>
              <a:spcBef>
                <a:spcPts val="0"/>
              </a:spcBef>
              <a:spcAft>
                <a:spcPts val="0"/>
              </a:spcAft>
              <a:buSzPts val="2400"/>
              <a:buChar char="•"/>
            </a:pPr>
            <a:r>
              <a:rPr lang="en-US" sz="2400"/>
              <a:t>Accounting: In the step of accounting, all user login, file transfer, user activity and attempts (even when denied) are logged.</a:t>
            </a:r>
            <a:endParaRPr sz="2400"/>
          </a:p>
        </p:txBody>
      </p:sp>
      <p:pic>
        <p:nvPicPr>
          <p:cNvPr descr="Green Pace logo" id="190" name="Google Shape;190;p25"/>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Positive Test - CanRetrieveLastElement</a:t>
            </a:r>
            <a:endParaRPr/>
          </a:p>
        </p:txBody>
      </p:sp>
      <p:sp>
        <p:nvSpPr>
          <p:cNvPr id="196" name="Google Shape;196;p26"/>
          <p:cNvSpPr txBox="1"/>
          <p:nvPr>
            <p:ph idx="1" type="body"/>
          </p:nvPr>
        </p:nvSpPr>
        <p:spPr>
          <a:xfrm>
            <a:off x="685800" y="219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This unit test ensures that after pushing values into the collection, calling ‘.back()’ returns the last inserted element.</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Clr>
                <a:schemeClr val="dk1"/>
              </a:buClr>
              <a:buSzPts val="1100"/>
              <a:buFont typeface="Arial"/>
              <a:buNone/>
            </a:pPr>
            <a:r>
              <a:rPr lang="en-US" sz="1400"/>
              <a:t>TEST_F(CollectionTest, CanRetrieveLastElement)</a:t>
            </a:r>
            <a:endParaRPr sz="1400"/>
          </a:p>
          <a:p>
            <a:pPr indent="0" lvl="0" marL="0" rtl="0" algn="l">
              <a:spcBef>
                <a:spcPts val="1000"/>
              </a:spcBef>
              <a:spcAft>
                <a:spcPts val="0"/>
              </a:spcAft>
              <a:buClr>
                <a:schemeClr val="dk1"/>
              </a:buClr>
              <a:buSzPts val="1100"/>
              <a:buFont typeface="Arial"/>
              <a:buNone/>
            </a:pPr>
            <a:r>
              <a:rPr lang="en-US" sz="1400"/>
              <a:t>{</a:t>
            </a:r>
            <a:endParaRPr sz="1400"/>
          </a:p>
          <a:p>
            <a:pPr indent="0" lvl="0" marL="0" rtl="0" algn="l">
              <a:spcBef>
                <a:spcPts val="1000"/>
              </a:spcBef>
              <a:spcAft>
                <a:spcPts val="0"/>
              </a:spcAft>
              <a:buClr>
                <a:schemeClr val="dk1"/>
              </a:buClr>
              <a:buSzPts val="1100"/>
              <a:buFont typeface="Arial"/>
              <a:buNone/>
            </a:pPr>
            <a:r>
              <a:rPr lang="en-US" sz="1400"/>
              <a:t>    // add test values</a:t>
            </a:r>
            <a:endParaRPr sz="1400"/>
          </a:p>
          <a:p>
            <a:pPr indent="0" lvl="0" marL="0" rtl="0" algn="l">
              <a:spcBef>
                <a:spcPts val="1000"/>
              </a:spcBef>
              <a:spcAft>
                <a:spcPts val="0"/>
              </a:spcAft>
              <a:buClr>
                <a:schemeClr val="dk1"/>
              </a:buClr>
              <a:buSzPts val="1100"/>
              <a:buFont typeface="Arial"/>
              <a:buNone/>
            </a:pPr>
            <a:r>
              <a:rPr lang="en-US" sz="1400"/>
              <a:t>    collection-&gt;push_back(1);</a:t>
            </a:r>
            <a:endParaRPr sz="1400"/>
          </a:p>
          <a:p>
            <a:pPr indent="0" lvl="0" marL="0" rtl="0" algn="l">
              <a:spcBef>
                <a:spcPts val="1000"/>
              </a:spcBef>
              <a:spcAft>
                <a:spcPts val="0"/>
              </a:spcAft>
              <a:buClr>
                <a:schemeClr val="dk1"/>
              </a:buClr>
              <a:buSzPts val="1100"/>
              <a:buFont typeface="Arial"/>
              <a:buNone/>
            </a:pPr>
            <a:r>
              <a:rPr lang="en-US" sz="1400"/>
              <a:t>    collection-&gt;push_back(5);</a:t>
            </a:r>
            <a:endParaRPr sz="1400"/>
          </a:p>
          <a:p>
            <a:pPr indent="0" lvl="0" marL="0" rtl="0" algn="l">
              <a:spcBef>
                <a:spcPts val="1000"/>
              </a:spcBef>
              <a:spcAft>
                <a:spcPts val="0"/>
              </a:spcAft>
              <a:buClr>
                <a:schemeClr val="dk1"/>
              </a:buClr>
              <a:buSzPts val="1100"/>
              <a:buFont typeface="Arial"/>
              <a:buNone/>
            </a:pPr>
            <a:r>
              <a:t/>
            </a:r>
            <a:endParaRPr sz="1400"/>
          </a:p>
          <a:p>
            <a:pPr indent="0" lvl="0" marL="0" rtl="0" algn="l">
              <a:spcBef>
                <a:spcPts val="1000"/>
              </a:spcBef>
              <a:spcAft>
                <a:spcPts val="0"/>
              </a:spcAft>
              <a:buClr>
                <a:schemeClr val="dk1"/>
              </a:buClr>
              <a:buSzPts val="1100"/>
              <a:buFont typeface="Arial"/>
              <a:buNone/>
            </a:pPr>
            <a:r>
              <a:rPr lang="en-US" sz="1400"/>
              <a:t>    // use back to check return</a:t>
            </a:r>
            <a:endParaRPr sz="1400"/>
          </a:p>
          <a:p>
            <a:pPr indent="0" lvl="0" marL="0" rtl="0" algn="l">
              <a:spcBef>
                <a:spcPts val="1000"/>
              </a:spcBef>
              <a:spcAft>
                <a:spcPts val="0"/>
              </a:spcAft>
              <a:buClr>
                <a:schemeClr val="dk1"/>
              </a:buClr>
              <a:buSzPts val="1100"/>
              <a:buFont typeface="Arial"/>
              <a:buNone/>
            </a:pPr>
            <a:r>
              <a:rPr lang="en-US" sz="1400"/>
              <a:t>    EXPECT_EQ(collection-&gt;back(), 5);</a:t>
            </a:r>
            <a:endParaRPr sz="1400"/>
          </a:p>
          <a:p>
            <a:pPr indent="0" lvl="0" marL="0" rtl="0" algn="l">
              <a:spcBef>
                <a:spcPts val="1000"/>
              </a:spcBef>
              <a:spcAft>
                <a:spcPts val="0"/>
              </a:spcAft>
              <a:buClr>
                <a:schemeClr val="dk1"/>
              </a:buClr>
              <a:buSzPts val="1100"/>
              <a:buFont typeface="Arial"/>
              <a:buNone/>
            </a:pPr>
            <a:r>
              <a:rPr lang="en-US" sz="1400"/>
              <a:t>}</a:t>
            </a:r>
            <a:endParaRPr sz="1400"/>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197" name="Google Shape;197;p26"/>
          <p:cNvPicPr preferRelativeResize="0"/>
          <p:nvPr/>
        </p:nvPicPr>
        <p:blipFill rotWithShape="1">
          <a:blip r:embed="rId3">
            <a:alphaModFix/>
          </a:blip>
          <a:srcRect b="0" l="0" r="0" t="0"/>
          <a:stretch/>
        </p:blipFill>
        <p:spPr>
          <a:xfrm>
            <a:off x="11084074" y="5440526"/>
            <a:ext cx="886601" cy="1149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type="title"/>
          </p:nvPr>
        </p:nvSpPr>
        <p:spPr>
          <a:xfrm>
            <a:off x="2895600" y="764373"/>
            <a:ext cx="8610600" cy="1293000"/>
          </a:xfrm>
          <a:prstGeom prst="rect">
            <a:avLst/>
          </a:prstGeom>
          <a:noFill/>
          <a:ln>
            <a:noFill/>
          </a:ln>
        </p:spPr>
        <p:txBody>
          <a:bodyPr anchorCtr="0" anchor="ctr" bIns="45700" lIns="91425" spcFirstLastPara="1" rIns="91425" wrap="square" tIns="45700">
            <a:noAutofit/>
          </a:bodyPr>
          <a:lstStyle/>
          <a:p>
            <a:pPr indent="0" lvl="0" marL="0" rtl="0" algn="r">
              <a:lnSpc>
                <a:spcPct val="90000"/>
              </a:lnSpc>
              <a:spcBef>
                <a:spcPts val="0"/>
              </a:spcBef>
              <a:spcAft>
                <a:spcPts val="0"/>
              </a:spcAft>
              <a:buSzPts val="1800"/>
              <a:buNone/>
            </a:pPr>
            <a:r>
              <a:rPr lang="en-US"/>
              <a:t>Negative Test - BackOnEmptyThrows</a:t>
            </a:r>
            <a:endParaRPr/>
          </a:p>
        </p:txBody>
      </p:sp>
      <p:sp>
        <p:nvSpPr>
          <p:cNvPr id="203" name="Google Shape;203;p27"/>
          <p:cNvSpPr txBox="1"/>
          <p:nvPr>
            <p:ph idx="1" type="body"/>
          </p:nvPr>
        </p:nvSpPr>
        <p:spPr>
          <a:xfrm>
            <a:off x="685800" y="2264560"/>
            <a:ext cx="10820400" cy="4024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800"/>
              <a:buNone/>
            </a:pPr>
            <a:r>
              <a:rPr lang="en-US"/>
              <a:t>This unit test ensures that if you call ‘back()’ on an empty collection, the program will crash on purpose. If it doesn’t crash, it exposes a serious memory vulnerability.</a:t>
            </a:r>
            <a:endParaRPr/>
          </a:p>
          <a:p>
            <a:pPr indent="0" lvl="0" marL="0" rtl="0" algn="l">
              <a:spcBef>
                <a:spcPts val="1000"/>
              </a:spcBef>
              <a:spcAft>
                <a:spcPts val="0"/>
              </a:spcAft>
              <a:buSzPts val="1100"/>
              <a:buNone/>
            </a:pPr>
            <a:r>
              <a:t/>
            </a:r>
            <a:endParaRPr/>
          </a:p>
          <a:p>
            <a:pPr indent="0" lvl="0" marL="0" rtl="0" algn="l">
              <a:spcBef>
                <a:spcPts val="1000"/>
              </a:spcBef>
              <a:spcAft>
                <a:spcPts val="0"/>
              </a:spcAft>
              <a:buSzPts val="1100"/>
              <a:buNone/>
            </a:pPr>
            <a:r>
              <a:rPr lang="en-US" sz="1400"/>
              <a:t>T</a:t>
            </a:r>
            <a:r>
              <a:rPr lang="en-US" sz="1400"/>
              <a:t>TEST_F(CollectionTest, BackOnEmptyThrows)</a:t>
            </a:r>
            <a:endParaRPr sz="1400"/>
          </a:p>
          <a:p>
            <a:pPr indent="0" lvl="0" marL="0" rtl="0" algn="l">
              <a:spcBef>
                <a:spcPts val="1000"/>
              </a:spcBef>
              <a:spcAft>
                <a:spcPts val="0"/>
              </a:spcAft>
              <a:buSzPts val="1100"/>
              <a:buNone/>
            </a:pPr>
            <a:r>
              <a:rPr lang="en-US" sz="1400"/>
              <a:t>{</a:t>
            </a:r>
            <a:endParaRPr sz="1400"/>
          </a:p>
          <a:p>
            <a:pPr indent="0" lvl="0" marL="0" rtl="0" algn="l">
              <a:spcBef>
                <a:spcPts val="1000"/>
              </a:spcBef>
              <a:spcAft>
                <a:spcPts val="0"/>
              </a:spcAft>
              <a:buSzPts val="1100"/>
              <a:buNone/>
            </a:pPr>
            <a:r>
              <a:rPr lang="en-US" sz="1400"/>
              <a:t>    ASSERT_TRUE(collection-&gt;empty());</a:t>
            </a:r>
            <a:endParaRPr sz="1400"/>
          </a:p>
          <a:p>
            <a:pPr indent="0" lvl="0" marL="0" rtl="0" algn="l">
              <a:spcBef>
                <a:spcPts val="1000"/>
              </a:spcBef>
              <a:spcAft>
                <a:spcPts val="0"/>
              </a:spcAft>
              <a:buSzPts val="1100"/>
              <a:buNone/>
            </a:pPr>
            <a:r>
              <a:t/>
            </a:r>
            <a:endParaRPr sz="1400"/>
          </a:p>
          <a:p>
            <a:pPr indent="0" lvl="0" marL="0" rtl="0" algn="l">
              <a:spcBef>
                <a:spcPts val="1000"/>
              </a:spcBef>
              <a:spcAft>
                <a:spcPts val="0"/>
              </a:spcAft>
              <a:buSzPts val="1100"/>
              <a:buNone/>
            </a:pPr>
            <a:r>
              <a:rPr lang="en-US" sz="1400"/>
              <a:t>    // This should terminate the program, but if you continue the rest of the program will run</a:t>
            </a:r>
            <a:endParaRPr sz="1400"/>
          </a:p>
          <a:p>
            <a:pPr indent="0" lvl="0" marL="0" rtl="0" algn="l">
              <a:spcBef>
                <a:spcPts val="1000"/>
              </a:spcBef>
              <a:spcAft>
                <a:spcPts val="0"/>
              </a:spcAft>
              <a:buSzPts val="1100"/>
              <a:buNone/>
            </a:pPr>
            <a:r>
              <a:rPr lang="en-US" sz="1400"/>
              <a:t>    // https://www.tutorialspoint.com/gtest/gtest-death-tests.htm</a:t>
            </a:r>
            <a:endParaRPr sz="1400"/>
          </a:p>
          <a:p>
            <a:pPr indent="0" lvl="0" marL="0" rtl="0" algn="l">
              <a:spcBef>
                <a:spcPts val="1000"/>
              </a:spcBef>
              <a:spcAft>
                <a:spcPts val="0"/>
              </a:spcAft>
              <a:buSzPts val="1100"/>
              <a:buNone/>
            </a:pPr>
            <a:r>
              <a:rPr lang="en-US" sz="1400"/>
              <a:t>    EXPECT_DEATH_IF_SUPPORTED(collection-&gt;back(), ".*");</a:t>
            </a:r>
            <a:endParaRPr sz="1400"/>
          </a:p>
          <a:p>
            <a:pPr indent="0" lvl="0" marL="0" rtl="0" algn="l">
              <a:spcBef>
                <a:spcPts val="1000"/>
              </a:spcBef>
              <a:spcAft>
                <a:spcPts val="0"/>
              </a:spcAft>
              <a:buSzPts val="1100"/>
              <a:buNone/>
            </a:pPr>
            <a:r>
              <a:rPr lang="en-US" sz="1400"/>
              <a:t>}</a:t>
            </a:r>
            <a:endParaRPr sz="1400"/>
          </a:p>
          <a:p>
            <a:pPr indent="0" lvl="0" marL="0" rtl="0" algn="l">
              <a:spcBef>
                <a:spcPts val="1000"/>
              </a:spcBef>
              <a:spcAft>
                <a:spcPts val="0"/>
              </a:spcAft>
              <a:buSzPts val="1100"/>
              <a:buNone/>
            </a:pPr>
            <a:r>
              <a:t/>
            </a:r>
            <a:endParaRPr sz="1400"/>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a:p>
            <a:pPr indent="0" lvl="0" marL="0" rtl="0" algn="l">
              <a:lnSpc>
                <a:spcPct val="90000"/>
              </a:lnSpc>
              <a:spcBef>
                <a:spcPts val="1000"/>
              </a:spcBef>
              <a:spcAft>
                <a:spcPts val="0"/>
              </a:spcAft>
              <a:buSzPts val="1800"/>
              <a:buNone/>
            </a:pPr>
            <a:r>
              <a:t/>
            </a:r>
            <a:endParaRPr/>
          </a:p>
        </p:txBody>
      </p:sp>
      <p:pic>
        <p:nvPicPr>
          <p:cNvPr descr="Green Pace logo" id="204" name="Google Shape;204;p27"/>
          <p:cNvPicPr preferRelativeResize="0"/>
          <p:nvPr/>
        </p:nvPicPr>
        <p:blipFill rotWithShape="1">
          <a:blip r:embed="rId3">
            <a:alphaModFix/>
          </a:blip>
          <a:srcRect b="0" l="0" r="0" t="0"/>
          <a:stretch/>
        </p:blipFill>
        <p:spPr>
          <a:xfrm>
            <a:off x="11084074" y="5440526"/>
            <a:ext cx="886603" cy="114922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