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CF36A99-FE71-4215-8745-086313AF1D48}" type="datetimeFigureOut">
              <a:rPr lang="en-US" smtClean="0"/>
              <a:t>04/28/2025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3EF716C-B38A-485C-AF9A-BE3E7463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33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A99-FE71-4215-8745-086313AF1D48}" type="datetimeFigureOut">
              <a:rPr lang="en-US" smtClean="0"/>
              <a:t>04/28/2025 Mon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716C-B38A-485C-AF9A-BE3E7463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5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A99-FE71-4215-8745-086313AF1D48}" type="datetimeFigureOut">
              <a:rPr lang="en-US" smtClean="0"/>
              <a:t>04/28/2025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716C-B38A-485C-AF9A-BE3E7463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298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A99-FE71-4215-8745-086313AF1D48}" type="datetimeFigureOut">
              <a:rPr lang="en-US" smtClean="0"/>
              <a:t>04/28/2025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716C-B38A-485C-AF9A-BE3E7463D64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2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A99-FE71-4215-8745-086313AF1D48}" type="datetimeFigureOut">
              <a:rPr lang="en-US" smtClean="0"/>
              <a:t>04/28/2025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716C-B38A-485C-AF9A-BE3E7463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91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A99-FE71-4215-8745-086313AF1D48}" type="datetimeFigureOut">
              <a:rPr lang="en-US" smtClean="0"/>
              <a:t>04/28/2025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716C-B38A-485C-AF9A-BE3E7463D64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648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A99-FE71-4215-8745-086313AF1D48}" type="datetimeFigureOut">
              <a:rPr lang="en-US" smtClean="0"/>
              <a:t>04/28/2025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716C-B38A-485C-AF9A-BE3E7463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394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A99-FE71-4215-8745-086313AF1D48}" type="datetimeFigureOut">
              <a:rPr lang="en-US" smtClean="0"/>
              <a:t>04/28/2025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716C-B38A-485C-AF9A-BE3E7463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58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A99-FE71-4215-8745-086313AF1D48}" type="datetimeFigureOut">
              <a:rPr lang="en-US" smtClean="0"/>
              <a:t>04/28/2025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716C-B38A-485C-AF9A-BE3E7463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58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A99-FE71-4215-8745-086313AF1D48}" type="datetimeFigureOut">
              <a:rPr lang="en-US" smtClean="0"/>
              <a:t>04/28/2025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716C-B38A-485C-AF9A-BE3E7463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9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A99-FE71-4215-8745-086313AF1D48}" type="datetimeFigureOut">
              <a:rPr lang="en-US" smtClean="0"/>
              <a:t>04/28/2025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716C-B38A-485C-AF9A-BE3E7463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97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A99-FE71-4215-8745-086313AF1D48}" type="datetimeFigureOut">
              <a:rPr lang="en-US" smtClean="0"/>
              <a:t>04/28/2025 Mon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716C-B38A-485C-AF9A-BE3E7463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9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A99-FE71-4215-8745-086313AF1D48}" type="datetimeFigureOut">
              <a:rPr lang="en-US" smtClean="0"/>
              <a:t>04/28/2025 Mon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716C-B38A-485C-AF9A-BE3E7463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27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A99-FE71-4215-8745-086313AF1D48}" type="datetimeFigureOut">
              <a:rPr lang="en-US" smtClean="0"/>
              <a:t>04/28/2025 Mon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716C-B38A-485C-AF9A-BE3E7463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69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A99-FE71-4215-8745-086313AF1D48}" type="datetimeFigureOut">
              <a:rPr lang="en-US" smtClean="0"/>
              <a:t>04/28/2025 Mon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716C-B38A-485C-AF9A-BE3E7463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A99-FE71-4215-8745-086313AF1D48}" type="datetimeFigureOut">
              <a:rPr lang="en-US" smtClean="0"/>
              <a:t>04/28/2025 Mon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716C-B38A-485C-AF9A-BE3E7463D64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4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36A99-FE71-4215-8745-086313AF1D48}" type="datetimeFigureOut">
              <a:rPr lang="en-US" smtClean="0"/>
              <a:t>04/28/2025 Mon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716C-B38A-485C-AF9A-BE3E7463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F36A99-FE71-4215-8745-086313AF1D48}" type="datetimeFigureOut">
              <a:rPr lang="en-US" smtClean="0"/>
              <a:t>04/28/2025 Mon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EF716C-B38A-485C-AF9A-BE3E7463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7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09B8-A0F9-406B-A606-C98E46408E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 Inventory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D1B1A-9360-48D6-A669-90037F46A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Findi</a:t>
            </a:r>
          </a:p>
          <a:p>
            <a:r>
              <a:rPr lang="en-US" dirty="0"/>
              <a:t>221510009</a:t>
            </a:r>
          </a:p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2253150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FAC2F-80D2-4030-8B26-B0A23CF83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26" y="510363"/>
            <a:ext cx="3891516" cy="58372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FED48D-C147-492D-A5EC-6049FA979884}"/>
              </a:ext>
            </a:extLst>
          </p:cNvPr>
          <p:cNvSpPr txBox="1"/>
          <p:nvPr/>
        </p:nvSpPr>
        <p:spPr>
          <a:xfrm>
            <a:off x="5592726" y="914399"/>
            <a:ext cx="594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Tujuan</a:t>
            </a:r>
            <a:r>
              <a:rPr lang="en-US" dirty="0"/>
              <a:t> Dari </a:t>
            </a:r>
            <a:r>
              <a:rPr lang="en-US" dirty="0" err="1"/>
              <a:t>Pembuatan</a:t>
            </a:r>
            <a:r>
              <a:rPr lang="en-US" dirty="0"/>
              <a:t> Website</a:t>
            </a:r>
          </a:p>
          <a:p>
            <a:pPr algn="just"/>
            <a:r>
              <a:rPr lang="en-US" dirty="0"/>
              <a:t>1. </a:t>
            </a:r>
            <a:r>
              <a:rPr lang="en-US" b="1" dirty="0" err="1"/>
              <a:t>Meningkatkan</a:t>
            </a:r>
            <a:r>
              <a:rPr lang="en-US" b="1" dirty="0"/>
              <a:t> </a:t>
            </a:r>
            <a:r>
              <a:rPr lang="en-US" b="1" dirty="0" err="1"/>
              <a:t>Efisiensi</a:t>
            </a:r>
            <a:r>
              <a:rPr lang="en-US" b="1" dirty="0"/>
              <a:t> </a:t>
            </a:r>
            <a:r>
              <a:rPr lang="en-US" b="1" dirty="0" err="1"/>
              <a:t>Pencatatan</a:t>
            </a:r>
            <a:r>
              <a:rPr lang="en-US" b="1" dirty="0"/>
              <a:t> Stok </a:t>
            </a:r>
            <a:r>
              <a:rPr lang="en-US" b="1" dirty="0" err="1"/>
              <a:t>Barang</a:t>
            </a:r>
            <a:endParaRPr lang="en-US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Dengan</a:t>
            </a:r>
            <a:r>
              <a:rPr lang="en-US" dirty="0"/>
              <a:t> website inventory, proses input, update, dan monitoring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teratur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manual.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data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salah </a:t>
            </a:r>
            <a:r>
              <a:rPr lang="en-US" dirty="0" err="1"/>
              <a:t>catat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2. </a:t>
            </a:r>
            <a:r>
              <a:rPr lang="en-US" b="1" dirty="0" err="1"/>
              <a:t>Mendukung</a:t>
            </a:r>
            <a:r>
              <a:rPr lang="en-US" b="1" dirty="0"/>
              <a:t> </a:t>
            </a:r>
            <a:r>
              <a:rPr lang="en-US" b="1" dirty="0" err="1"/>
              <a:t>Manajemen</a:t>
            </a:r>
            <a:r>
              <a:rPr lang="en-US" b="1" dirty="0"/>
              <a:t> </a:t>
            </a:r>
            <a:r>
              <a:rPr lang="en-US" b="1" dirty="0" err="1"/>
              <a:t>Persediaan</a:t>
            </a:r>
            <a:r>
              <a:rPr lang="en-US" b="1" dirty="0"/>
              <a:t> yang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Baik</a:t>
            </a:r>
            <a:endParaRPr lang="en-US" b="1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memantau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dan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restock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laku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85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3708-F842-4ED2-97A3-E234BA34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5641A-AA9C-4AD7-8B4A-1B470115F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2086916"/>
          </a:xfrm>
        </p:spPr>
        <p:txBody>
          <a:bodyPr>
            <a:normAutofit/>
          </a:bodyPr>
          <a:lstStyle/>
          <a:p>
            <a:r>
              <a:rPr lang="en-US" dirty="0"/>
              <a:t>Strengths (</a:t>
            </a:r>
            <a:r>
              <a:rPr lang="en-US" dirty="0" err="1"/>
              <a:t>kekuatan</a:t>
            </a:r>
            <a:r>
              <a:rPr lang="en-US" dirty="0"/>
              <a:t>), </a:t>
            </a:r>
          </a:p>
          <a:p>
            <a:r>
              <a:rPr lang="en-US" dirty="0"/>
              <a:t>Weaknesses (</a:t>
            </a:r>
            <a:r>
              <a:rPr lang="en-US" dirty="0" err="1"/>
              <a:t>kelemahan</a:t>
            </a:r>
            <a:r>
              <a:rPr lang="en-US" dirty="0"/>
              <a:t>), </a:t>
            </a:r>
          </a:p>
          <a:p>
            <a:r>
              <a:rPr lang="en-US" dirty="0"/>
              <a:t>Opportunities (</a:t>
            </a:r>
            <a:r>
              <a:rPr lang="en-US" dirty="0" err="1"/>
              <a:t>peluang</a:t>
            </a:r>
            <a:r>
              <a:rPr lang="en-US" dirty="0"/>
              <a:t>), </a:t>
            </a:r>
          </a:p>
          <a:p>
            <a:r>
              <a:rPr lang="en-US" dirty="0"/>
              <a:t>dan Threats (</a:t>
            </a:r>
            <a:r>
              <a:rPr lang="en-US" dirty="0" err="1"/>
              <a:t>ancaman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7459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F2CB-8AA6-491A-9494-3DBF20B1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(</a:t>
            </a:r>
            <a:r>
              <a:rPr lang="en-US" dirty="0" err="1"/>
              <a:t>kekuatan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D326-7005-4938-B03F-F8FA4636E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: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dan </a:t>
            </a:r>
            <a:r>
              <a:rPr lang="en-US" dirty="0" err="1"/>
              <a:t>pelacakan</a:t>
            </a:r>
            <a:r>
              <a:rPr lang="en-US" dirty="0"/>
              <a:t> </a:t>
            </a:r>
            <a:r>
              <a:rPr lang="en-US" dirty="0" err="1"/>
              <a:t>stok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real-time.</a:t>
            </a:r>
          </a:p>
          <a:p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: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internet.</a:t>
            </a:r>
          </a:p>
          <a:p>
            <a:r>
              <a:rPr lang="en-US" dirty="0" err="1"/>
              <a:t>Pengurangan</a:t>
            </a:r>
            <a:r>
              <a:rPr lang="en-US" dirty="0"/>
              <a:t> Human Error: Data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manual.</a:t>
            </a:r>
          </a:p>
        </p:txBody>
      </p:sp>
    </p:spTree>
    <p:extLst>
      <p:ext uri="{BB962C8B-B14F-4D97-AF65-F5344CB8AC3E}">
        <p14:creationId xmlns:p14="http://schemas.microsoft.com/office/powerpoint/2010/main" val="408909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948C-CF0A-4CD4-A078-596A882D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(</a:t>
            </a:r>
            <a:r>
              <a:rPr lang="en-US" dirty="0" err="1"/>
              <a:t>kelemahan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48302-FEF3-480B-B965-766194737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Ketergantungan</a:t>
            </a:r>
            <a:r>
              <a:rPr lang="en-US" dirty="0"/>
              <a:t> pada Internet: Website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optimal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koneksi</a:t>
            </a:r>
            <a:r>
              <a:rPr lang="en-US" dirty="0"/>
              <a:t> internet </a:t>
            </a:r>
            <a:r>
              <a:rPr lang="en-US" dirty="0" err="1"/>
              <a:t>stabil</a:t>
            </a:r>
            <a:r>
              <a:rPr lang="en-US" dirty="0"/>
              <a:t>.</a:t>
            </a:r>
          </a:p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: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dan dana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dan </a:t>
            </a:r>
            <a:r>
              <a:rPr lang="en-US" dirty="0" err="1"/>
              <a:t>menguji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.</a:t>
            </a:r>
          </a:p>
          <a:p>
            <a:r>
              <a:rPr lang="en-US" dirty="0"/>
              <a:t>Maintenance </a:t>
            </a:r>
            <a:r>
              <a:rPr lang="en-US" dirty="0" err="1"/>
              <a:t>Rutin</a:t>
            </a:r>
            <a:r>
              <a:rPr lang="en-US" dirty="0"/>
              <a:t>: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pemeliharaan</a:t>
            </a:r>
            <a:r>
              <a:rPr lang="en-US" dirty="0"/>
              <a:t> </a:t>
            </a:r>
            <a:r>
              <a:rPr lang="en-US" dirty="0" err="1"/>
              <a:t>berkala</a:t>
            </a:r>
            <a:r>
              <a:rPr lang="en-US" dirty="0"/>
              <a:t> agar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 dan </a:t>
            </a:r>
            <a:r>
              <a:rPr lang="en-US" dirty="0" err="1"/>
              <a:t>lancar</a:t>
            </a:r>
            <a:r>
              <a:rPr lang="en-US" dirty="0"/>
              <a:t>.</a:t>
            </a:r>
          </a:p>
          <a:p>
            <a:r>
              <a:rPr lang="en-US" dirty="0" err="1"/>
              <a:t>Pengelolaan</a:t>
            </a:r>
            <a:r>
              <a:rPr lang="en-US" dirty="0"/>
              <a:t> User: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akun</a:t>
            </a:r>
            <a:r>
              <a:rPr lang="en-US" dirty="0"/>
              <a:t> user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tumpang</a:t>
            </a:r>
            <a:r>
              <a:rPr lang="en-US" dirty="0"/>
              <a:t> </a:t>
            </a:r>
            <a:r>
              <a:rPr lang="en-US" dirty="0" err="1"/>
              <a:t>tindih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aman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29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97A8-85CA-4CA9-8774-99644226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(</a:t>
            </a:r>
            <a:r>
              <a:rPr lang="en-US" dirty="0" err="1"/>
              <a:t>peluang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8B89-6D43-443C-9277-999F8EC8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Permintaan</a:t>
            </a:r>
            <a:r>
              <a:rPr lang="en-US" dirty="0"/>
              <a:t> Tinggi: Banyak </a:t>
            </a:r>
            <a:r>
              <a:rPr lang="en-US" dirty="0" err="1"/>
              <a:t>bisnis</a:t>
            </a:r>
            <a:r>
              <a:rPr lang="en-US" dirty="0"/>
              <a:t> UMKM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ritel</a:t>
            </a:r>
            <a:r>
              <a:rPr lang="en-US" dirty="0"/>
              <a:t>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inventory </a:t>
            </a:r>
            <a:r>
              <a:rPr lang="en-US" dirty="0" err="1"/>
              <a:t>berbasis</a:t>
            </a:r>
            <a:r>
              <a:rPr lang="en-US" dirty="0"/>
              <a:t> web.</a:t>
            </a:r>
          </a:p>
          <a:p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Mobile: </a:t>
            </a:r>
            <a:r>
              <a:rPr lang="en-US" dirty="0" err="1"/>
              <a:t>Selain</a:t>
            </a:r>
            <a:r>
              <a:rPr lang="en-US" dirty="0"/>
              <a:t> website,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juga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982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1AB0-46B1-4EF2-B270-EFC0725B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(</a:t>
            </a:r>
            <a:r>
              <a:rPr lang="en-US" dirty="0" err="1"/>
              <a:t>ancaman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7E053-D703-4A06-8381-6E87AB5E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Persaingan</a:t>
            </a:r>
            <a:r>
              <a:rPr lang="en-US" dirty="0"/>
              <a:t>: Banyak platform inventory </a:t>
            </a:r>
            <a:r>
              <a:rPr lang="en-US" dirty="0" err="1"/>
              <a:t>berbasis</a:t>
            </a:r>
            <a:r>
              <a:rPr lang="en-US" dirty="0"/>
              <a:t> cloud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pasaran</a:t>
            </a:r>
            <a:r>
              <a:rPr lang="en-US" dirty="0"/>
              <a:t> (</a:t>
            </a:r>
            <a:r>
              <a:rPr lang="en-US" dirty="0" err="1"/>
              <a:t>misal</a:t>
            </a:r>
            <a:r>
              <a:rPr lang="en-US" dirty="0"/>
              <a:t>: </a:t>
            </a:r>
            <a:r>
              <a:rPr lang="en-US" dirty="0" err="1"/>
              <a:t>Zoho</a:t>
            </a:r>
            <a:r>
              <a:rPr lang="en-US" dirty="0"/>
              <a:t> Inventory, Odoo).</a:t>
            </a:r>
          </a:p>
          <a:p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: </a:t>
            </a:r>
            <a:r>
              <a:rPr lang="en-US" dirty="0" err="1"/>
              <a:t>Potensi</a:t>
            </a:r>
            <a:r>
              <a:rPr lang="en-US" dirty="0"/>
              <a:t> </a:t>
            </a:r>
            <a:r>
              <a:rPr lang="en-US" dirty="0" err="1"/>
              <a:t>serangan</a:t>
            </a:r>
            <a:r>
              <a:rPr lang="en-US" dirty="0"/>
              <a:t> </a:t>
            </a:r>
            <a:r>
              <a:rPr lang="en-US" dirty="0" err="1"/>
              <a:t>siber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5508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274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Website Inventory</vt:lpstr>
      <vt:lpstr>PowerPoint Presentation</vt:lpstr>
      <vt:lpstr>SWOT</vt:lpstr>
      <vt:lpstr>Strengths (kekuatan)</vt:lpstr>
      <vt:lpstr>Weaknesses (kelemahan)</vt:lpstr>
      <vt:lpstr>Opportunities (peluang)</vt:lpstr>
      <vt:lpstr>Threats (ancaman)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Inventory</dc:title>
  <dc:creator>Findi Xie</dc:creator>
  <cp:lastModifiedBy>Findi Xie</cp:lastModifiedBy>
  <cp:revision>3</cp:revision>
  <dcterms:created xsi:type="dcterms:W3CDTF">2025-04-28T07:47:24Z</dcterms:created>
  <dcterms:modified xsi:type="dcterms:W3CDTF">2025-04-28T08:09:13Z</dcterms:modified>
</cp:coreProperties>
</file>