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2" r:id="rId2"/>
    <p:sldMasterId id="2147483664" r:id="rId3"/>
  </p:sldMasterIdLst>
  <p:sldIdLst>
    <p:sldId id="272" r:id="rId4"/>
  </p:sldIdLst>
  <p:sldSz cx="51206400" cy="38404800"/>
  <p:notesSz cx="6858000" cy="9144000"/>
  <p:defaultTextStyle>
    <a:defPPr>
      <a:defRPr lang="en-US"/>
    </a:defPPr>
    <a:lvl1pPr marL="0" algn="l" defTabSz="4301338" rtl="0" eaLnBrk="1" latinLnBrk="0" hangingPunct="1">
      <a:defRPr sz="8467" kern="1200">
        <a:solidFill>
          <a:schemeClr val="tx1"/>
        </a:solidFill>
        <a:latin typeface="+mn-lt"/>
        <a:ea typeface="+mn-ea"/>
        <a:cs typeface="+mn-cs"/>
      </a:defRPr>
    </a:lvl1pPr>
    <a:lvl2pPr marL="2150669" algn="l" defTabSz="4301338" rtl="0" eaLnBrk="1" latinLnBrk="0" hangingPunct="1">
      <a:defRPr sz="8467" kern="1200">
        <a:solidFill>
          <a:schemeClr val="tx1"/>
        </a:solidFill>
        <a:latin typeface="+mn-lt"/>
        <a:ea typeface="+mn-ea"/>
        <a:cs typeface="+mn-cs"/>
      </a:defRPr>
    </a:lvl2pPr>
    <a:lvl3pPr marL="4301338" algn="l" defTabSz="4301338" rtl="0" eaLnBrk="1" latinLnBrk="0" hangingPunct="1">
      <a:defRPr sz="8467" kern="1200">
        <a:solidFill>
          <a:schemeClr val="tx1"/>
        </a:solidFill>
        <a:latin typeface="+mn-lt"/>
        <a:ea typeface="+mn-ea"/>
        <a:cs typeface="+mn-cs"/>
      </a:defRPr>
    </a:lvl3pPr>
    <a:lvl4pPr marL="6452006" algn="l" defTabSz="4301338" rtl="0" eaLnBrk="1" latinLnBrk="0" hangingPunct="1">
      <a:defRPr sz="8467" kern="1200">
        <a:solidFill>
          <a:schemeClr val="tx1"/>
        </a:solidFill>
        <a:latin typeface="+mn-lt"/>
        <a:ea typeface="+mn-ea"/>
        <a:cs typeface="+mn-cs"/>
      </a:defRPr>
    </a:lvl4pPr>
    <a:lvl5pPr marL="8602675" algn="l" defTabSz="4301338" rtl="0" eaLnBrk="1" latinLnBrk="0" hangingPunct="1">
      <a:defRPr sz="8467" kern="1200">
        <a:solidFill>
          <a:schemeClr val="tx1"/>
        </a:solidFill>
        <a:latin typeface="+mn-lt"/>
        <a:ea typeface="+mn-ea"/>
        <a:cs typeface="+mn-cs"/>
      </a:defRPr>
    </a:lvl5pPr>
    <a:lvl6pPr marL="10753344" algn="l" defTabSz="4301338" rtl="0" eaLnBrk="1" latinLnBrk="0" hangingPunct="1">
      <a:defRPr sz="8467" kern="1200">
        <a:solidFill>
          <a:schemeClr val="tx1"/>
        </a:solidFill>
        <a:latin typeface="+mn-lt"/>
        <a:ea typeface="+mn-ea"/>
        <a:cs typeface="+mn-cs"/>
      </a:defRPr>
    </a:lvl6pPr>
    <a:lvl7pPr marL="12904013" algn="l" defTabSz="4301338" rtl="0" eaLnBrk="1" latinLnBrk="0" hangingPunct="1">
      <a:defRPr sz="8467" kern="1200">
        <a:solidFill>
          <a:schemeClr val="tx1"/>
        </a:solidFill>
        <a:latin typeface="+mn-lt"/>
        <a:ea typeface="+mn-ea"/>
        <a:cs typeface="+mn-cs"/>
      </a:defRPr>
    </a:lvl7pPr>
    <a:lvl8pPr marL="15054682" algn="l" defTabSz="4301338" rtl="0" eaLnBrk="1" latinLnBrk="0" hangingPunct="1">
      <a:defRPr sz="8467" kern="1200">
        <a:solidFill>
          <a:schemeClr val="tx1"/>
        </a:solidFill>
        <a:latin typeface="+mn-lt"/>
        <a:ea typeface="+mn-ea"/>
        <a:cs typeface="+mn-cs"/>
      </a:defRPr>
    </a:lvl8pPr>
    <a:lvl9pPr marL="17205350" algn="l" defTabSz="4301338" rtl="0" eaLnBrk="1" latinLnBrk="0" hangingPunct="1">
      <a:defRPr sz="8467"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5700"/>
    <a:srgbClr val="DBEDF4"/>
    <a:srgbClr val="D9EBF2"/>
    <a:srgbClr val="E1E8EE"/>
    <a:srgbClr val="E5E8EE"/>
    <a:srgbClr val="DBE8EA"/>
    <a:srgbClr val="E2E5E8"/>
    <a:srgbClr val="E3EBF7"/>
    <a:srgbClr val="D3E8E7"/>
    <a:srgbClr val="DFE8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8"/>
  </p:normalViewPr>
  <p:slideViewPr>
    <p:cSldViewPr snapToGrid="0" snapToObjects="1" showGuides="1">
      <p:cViewPr varScale="1">
        <p:scale>
          <a:sx n="15" d="100"/>
          <a:sy n="15" d="100"/>
        </p:scale>
        <p:origin x="1435"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1762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518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 COLUMN -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24709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2796122"/>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5120640" rtl="0" eaLnBrk="1" latinLnBrk="0" hangingPunct="1">
        <a:lnSpc>
          <a:spcPct val="90000"/>
        </a:lnSpc>
        <a:spcBef>
          <a:spcPct val="0"/>
        </a:spcBef>
        <a:buNone/>
        <a:defRPr sz="24640" kern="1200">
          <a:solidFill>
            <a:schemeClr val="tx1"/>
          </a:solidFill>
          <a:latin typeface="+mj-lt"/>
          <a:ea typeface="+mj-ea"/>
          <a:cs typeface="+mj-cs"/>
        </a:defRPr>
      </a:lvl1pPr>
    </p:titleStyle>
    <p:bodyStyle>
      <a:lvl1pPr marL="1280160" indent="-1280160" algn="l" defTabSz="5120640" rtl="0" eaLnBrk="1" latinLnBrk="0" hangingPunct="1">
        <a:lnSpc>
          <a:spcPct val="90000"/>
        </a:lnSpc>
        <a:spcBef>
          <a:spcPts val="5600"/>
        </a:spcBef>
        <a:buFont typeface="Arial" panose="020B0604020202020204" pitchFamily="34" charset="0"/>
        <a:buChar char="•"/>
        <a:defRPr sz="15680" kern="1200">
          <a:solidFill>
            <a:schemeClr val="tx1"/>
          </a:solidFill>
          <a:latin typeface="+mn-lt"/>
          <a:ea typeface="+mn-ea"/>
          <a:cs typeface="+mn-cs"/>
        </a:defRPr>
      </a:lvl1pPr>
      <a:lvl2pPr marL="3840480" indent="-1280160" algn="l" defTabSz="5120640" rtl="0" eaLnBrk="1" latinLnBrk="0" hangingPunct="1">
        <a:lnSpc>
          <a:spcPct val="90000"/>
        </a:lnSpc>
        <a:spcBef>
          <a:spcPts val="2800"/>
        </a:spcBef>
        <a:buFont typeface="Arial" panose="020B0604020202020204" pitchFamily="34" charset="0"/>
        <a:buChar char="•"/>
        <a:defRPr sz="13440" kern="1200">
          <a:solidFill>
            <a:schemeClr val="tx1"/>
          </a:solidFill>
          <a:latin typeface="+mn-lt"/>
          <a:ea typeface="+mn-ea"/>
          <a:cs typeface="+mn-cs"/>
        </a:defRPr>
      </a:lvl2pPr>
      <a:lvl3pPr marL="6400800" indent="-1280160" algn="l" defTabSz="5120640" rtl="0" eaLnBrk="1" latinLnBrk="0" hangingPunct="1">
        <a:lnSpc>
          <a:spcPct val="90000"/>
        </a:lnSpc>
        <a:spcBef>
          <a:spcPts val="2800"/>
        </a:spcBef>
        <a:buFont typeface="Arial" panose="020B0604020202020204" pitchFamily="34" charset="0"/>
        <a:buChar char="•"/>
        <a:defRPr sz="11200" kern="1200">
          <a:solidFill>
            <a:schemeClr val="tx1"/>
          </a:solidFill>
          <a:latin typeface="+mn-lt"/>
          <a:ea typeface="+mn-ea"/>
          <a:cs typeface="+mn-cs"/>
        </a:defRPr>
      </a:lvl3pPr>
      <a:lvl4pPr marL="89611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4pPr>
      <a:lvl5pPr marL="1152144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5pPr>
      <a:lvl6pPr marL="1408176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6pPr>
      <a:lvl7pPr marL="1664208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7pPr>
      <a:lvl8pPr marL="1920240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8pPr>
      <a:lvl9pPr marL="217627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9pPr>
    </p:bodyStyle>
    <p:otherStyle>
      <a:defPPr>
        <a:defRPr lang="en-US"/>
      </a:defPPr>
      <a:lvl1pPr marL="0" algn="l" defTabSz="5120640" rtl="0" eaLnBrk="1" latinLnBrk="0" hangingPunct="1">
        <a:defRPr sz="10080" kern="1200">
          <a:solidFill>
            <a:schemeClr val="tx1"/>
          </a:solidFill>
          <a:latin typeface="+mn-lt"/>
          <a:ea typeface="+mn-ea"/>
          <a:cs typeface="+mn-cs"/>
        </a:defRPr>
      </a:lvl1pPr>
      <a:lvl2pPr marL="2560320" algn="l" defTabSz="5120640" rtl="0" eaLnBrk="1" latinLnBrk="0" hangingPunct="1">
        <a:defRPr sz="10080" kern="1200">
          <a:solidFill>
            <a:schemeClr val="tx1"/>
          </a:solidFill>
          <a:latin typeface="+mn-lt"/>
          <a:ea typeface="+mn-ea"/>
          <a:cs typeface="+mn-cs"/>
        </a:defRPr>
      </a:lvl2pPr>
      <a:lvl3pPr marL="5120640" algn="l" defTabSz="5120640" rtl="0" eaLnBrk="1" latinLnBrk="0" hangingPunct="1">
        <a:defRPr sz="10080" kern="1200">
          <a:solidFill>
            <a:schemeClr val="tx1"/>
          </a:solidFill>
          <a:latin typeface="+mn-lt"/>
          <a:ea typeface="+mn-ea"/>
          <a:cs typeface="+mn-cs"/>
        </a:defRPr>
      </a:lvl3pPr>
      <a:lvl4pPr marL="7680960" algn="l" defTabSz="5120640" rtl="0" eaLnBrk="1" latinLnBrk="0" hangingPunct="1">
        <a:defRPr sz="10080" kern="1200">
          <a:solidFill>
            <a:schemeClr val="tx1"/>
          </a:solidFill>
          <a:latin typeface="+mn-lt"/>
          <a:ea typeface="+mn-ea"/>
          <a:cs typeface="+mn-cs"/>
        </a:defRPr>
      </a:lvl4pPr>
      <a:lvl5pPr marL="10241280" algn="l" defTabSz="5120640" rtl="0" eaLnBrk="1" latinLnBrk="0" hangingPunct="1">
        <a:defRPr sz="10080" kern="1200">
          <a:solidFill>
            <a:schemeClr val="tx1"/>
          </a:solidFill>
          <a:latin typeface="+mn-lt"/>
          <a:ea typeface="+mn-ea"/>
          <a:cs typeface="+mn-cs"/>
        </a:defRPr>
      </a:lvl5pPr>
      <a:lvl6pPr marL="12801600" algn="l" defTabSz="5120640" rtl="0" eaLnBrk="1" latinLnBrk="0" hangingPunct="1">
        <a:defRPr sz="10080" kern="1200">
          <a:solidFill>
            <a:schemeClr val="tx1"/>
          </a:solidFill>
          <a:latin typeface="+mn-lt"/>
          <a:ea typeface="+mn-ea"/>
          <a:cs typeface="+mn-cs"/>
        </a:defRPr>
      </a:lvl6pPr>
      <a:lvl7pPr marL="15361920" algn="l" defTabSz="5120640" rtl="0" eaLnBrk="1" latinLnBrk="0" hangingPunct="1">
        <a:defRPr sz="10080" kern="1200">
          <a:solidFill>
            <a:schemeClr val="tx1"/>
          </a:solidFill>
          <a:latin typeface="+mn-lt"/>
          <a:ea typeface="+mn-ea"/>
          <a:cs typeface="+mn-cs"/>
        </a:defRPr>
      </a:lvl7pPr>
      <a:lvl8pPr marL="17922240" algn="l" defTabSz="5120640" rtl="0" eaLnBrk="1" latinLnBrk="0" hangingPunct="1">
        <a:defRPr sz="10080" kern="1200">
          <a:solidFill>
            <a:schemeClr val="tx1"/>
          </a:solidFill>
          <a:latin typeface="+mn-lt"/>
          <a:ea typeface="+mn-ea"/>
          <a:cs typeface="+mn-cs"/>
        </a:defRPr>
      </a:lvl8pPr>
      <a:lvl9pPr marL="20482560" algn="l" defTabSz="5120640" rtl="0" eaLnBrk="1" latinLnBrk="0" hangingPunct="1">
        <a:defRPr sz="1008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328" userDrawn="1">
          <p15:clr>
            <a:srgbClr val="F26B43"/>
          </p15:clr>
        </p15:guide>
        <p15:guide id="2" pos="864" userDrawn="1">
          <p15:clr>
            <a:srgbClr val="F26B43"/>
          </p15:clr>
        </p15:guide>
        <p15:guide id="3" pos="1296" userDrawn="1">
          <p15:clr>
            <a:srgbClr val="F26B43"/>
          </p15:clr>
        </p15:guide>
        <p15:guide id="8" pos="10032" userDrawn="1">
          <p15:clr>
            <a:srgbClr val="F26B43"/>
          </p15:clr>
        </p15:guide>
        <p15:guide id="9" pos="10464" userDrawn="1">
          <p15:clr>
            <a:srgbClr val="F26B43"/>
          </p15:clr>
        </p15:guide>
        <p15:guide id="10" pos="11328" userDrawn="1">
          <p15:clr>
            <a:srgbClr val="F26B43"/>
          </p15:clr>
        </p15:guide>
        <p15:guide id="11" pos="11760" userDrawn="1">
          <p15:clr>
            <a:srgbClr val="F26B43"/>
          </p15:clr>
        </p15:guide>
        <p15:guide id="12" pos="30960" userDrawn="1">
          <p15:clr>
            <a:srgbClr val="F26B43"/>
          </p15:clr>
        </p15:guide>
        <p15:guide id="13" pos="31392" userDrawn="1">
          <p15:clr>
            <a:srgbClr val="F26B43"/>
          </p15:clr>
        </p15:guide>
        <p15:guide id="14" orient="horz" pos="864" userDrawn="1">
          <p15:clr>
            <a:srgbClr val="F26B43"/>
          </p15:clr>
        </p15:guide>
        <p15:guide id="15" orient="horz" pos="1152" userDrawn="1">
          <p15:clr>
            <a:srgbClr val="F26B43"/>
          </p15:clr>
        </p15:guide>
        <p15:guide id="16" orient="horz" pos="4320" userDrawn="1">
          <p15:clr>
            <a:srgbClr val="F26B43"/>
          </p15:clr>
        </p15:guide>
        <p15:guide id="17" orient="horz" pos="4032" userDrawn="1">
          <p15:clr>
            <a:srgbClr val="F26B43"/>
          </p15:clr>
        </p15:guide>
        <p15:guide id="18" orient="horz" pos="5184" userDrawn="1">
          <p15:clr>
            <a:srgbClr val="F26B43"/>
          </p15:clr>
        </p15:guide>
        <p15:guide id="19" orient="horz" pos="5472" userDrawn="1">
          <p15:clr>
            <a:srgbClr val="F26B43"/>
          </p15:clr>
        </p15:guide>
        <p15:guide id="20" orient="horz" pos="23040" userDrawn="1">
          <p15:clr>
            <a:srgbClr val="F26B43"/>
          </p15:clr>
        </p15:guide>
        <p15:guide id="21" pos="20496" userDrawn="1">
          <p15:clr>
            <a:srgbClr val="F26B43"/>
          </p15:clr>
        </p15:guide>
        <p15:guide id="22" pos="20928" userDrawn="1">
          <p15:clr>
            <a:srgbClr val="F26B43"/>
          </p15:clr>
        </p15:guide>
        <p15:guide id="23" pos="21792" userDrawn="1">
          <p15:clr>
            <a:srgbClr val="F26B43"/>
          </p15:clr>
        </p15:guide>
        <p15:guide id="24" pos="222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6783060"/>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64" userDrawn="1">
          <p15:clr>
            <a:srgbClr val="F26B43"/>
          </p15:clr>
        </p15:guide>
        <p15:guide id="2" pos="864" userDrawn="1">
          <p15:clr>
            <a:srgbClr val="F26B43"/>
          </p15:clr>
        </p15:guide>
        <p15:guide id="3" pos="1296" userDrawn="1">
          <p15:clr>
            <a:srgbClr val="F26B43"/>
          </p15:clr>
        </p15:guide>
        <p15:guide id="4" pos="7512" userDrawn="1">
          <p15:clr>
            <a:srgbClr val="F26B43"/>
          </p15:clr>
        </p15:guide>
        <p15:guide id="5" pos="8664" userDrawn="1">
          <p15:clr>
            <a:srgbClr val="F26B43"/>
          </p15:clr>
        </p15:guide>
        <p15:guide id="6" pos="9096" userDrawn="1">
          <p15:clr>
            <a:srgbClr val="F26B43"/>
          </p15:clr>
        </p15:guide>
        <p15:guide id="7" pos="15312" userDrawn="1">
          <p15:clr>
            <a:srgbClr val="F26B43"/>
          </p15:clr>
        </p15:guide>
        <p15:guide id="8" pos="7944" userDrawn="1">
          <p15:clr>
            <a:srgbClr val="F26B43"/>
          </p15:clr>
        </p15:guide>
        <p15:guide id="9" pos="15768" userDrawn="1">
          <p15:clr>
            <a:srgbClr val="F26B43"/>
          </p15:clr>
        </p15:guide>
        <p15:guide id="10" pos="16488" userDrawn="1">
          <p15:clr>
            <a:srgbClr val="F26B43"/>
          </p15:clr>
        </p15:guide>
        <p15:guide id="11" pos="16920" userDrawn="1">
          <p15:clr>
            <a:srgbClr val="F26B43"/>
          </p15:clr>
        </p15:guide>
        <p15:guide id="12" pos="23136" userDrawn="1">
          <p15:clr>
            <a:srgbClr val="F26B43"/>
          </p15:clr>
        </p15:guide>
        <p15:guide id="13" pos="23568" userDrawn="1">
          <p15:clr>
            <a:srgbClr val="F26B43"/>
          </p15:clr>
        </p15:guide>
        <p15:guide id="14" pos="24288" userDrawn="1">
          <p15:clr>
            <a:srgbClr val="F26B43"/>
          </p15:clr>
        </p15:guide>
        <p15:guide id="15" pos="24720" userDrawn="1">
          <p15:clr>
            <a:srgbClr val="F26B43"/>
          </p15:clr>
        </p15:guide>
        <p15:guide id="16" pos="30960" userDrawn="1">
          <p15:clr>
            <a:srgbClr val="F26B43"/>
          </p15:clr>
        </p15:guide>
        <p15:guide id="17" pos="31392" userDrawn="1">
          <p15:clr>
            <a:srgbClr val="F26B43"/>
          </p15:clr>
        </p15:guide>
        <p15:guide id="18" orient="horz" pos="1152" userDrawn="1">
          <p15:clr>
            <a:srgbClr val="F26B43"/>
          </p15:clr>
        </p15:guide>
        <p15:guide id="19" orient="horz" pos="4320" userDrawn="1">
          <p15:clr>
            <a:srgbClr val="F26B43"/>
          </p15:clr>
        </p15:guide>
        <p15:guide id="20" orient="horz" pos="4032" userDrawn="1">
          <p15:clr>
            <a:srgbClr val="F26B43"/>
          </p15:clr>
        </p15:guide>
        <p15:guide id="21" orient="horz" pos="5184" userDrawn="1">
          <p15:clr>
            <a:srgbClr val="F26B43"/>
          </p15:clr>
        </p15:guide>
        <p15:guide id="22" orient="horz" pos="5472" userDrawn="1">
          <p15:clr>
            <a:srgbClr val="F26B43"/>
          </p15:clr>
        </p15:guide>
        <p15:guide id="23" orient="horz" pos="23328" userDrawn="1">
          <p15:clr>
            <a:srgbClr val="F26B43"/>
          </p15:clr>
        </p15:guide>
        <p15:guide id="24" orient="horz" pos="230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2670426"/>
      </p:ext>
    </p:extLst>
  </p:cSld>
  <p:clrMap bg1="lt1" tx1="dk1" bg2="lt2" tx2="dk2" accent1="accent1" accent2="accent2" accent3="accent3" accent4="accent4" accent5="accent5" accent6="accent6" hlink="hlink" folHlink="folHlink"/>
  <p:sldLayoutIdLst>
    <p:sldLayoutId id="2147483665" r:id="rId1"/>
    <p:sldLayoutId id="214748366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64" userDrawn="1">
          <p15:clr>
            <a:srgbClr val="F26B43"/>
          </p15:clr>
        </p15:guide>
        <p15:guide id="2" pos="864" userDrawn="1">
          <p15:clr>
            <a:srgbClr val="F26B43"/>
          </p15:clr>
        </p15:guide>
        <p15:guide id="3" pos="1296" userDrawn="1">
          <p15:clr>
            <a:srgbClr val="F26B43"/>
          </p15:clr>
        </p15:guide>
        <p15:guide id="4" pos="8640" userDrawn="1">
          <p15:clr>
            <a:srgbClr val="F26B43"/>
          </p15:clr>
        </p15:guide>
        <p15:guide id="5" pos="9072" userDrawn="1">
          <p15:clr>
            <a:srgbClr val="F26B43"/>
          </p15:clr>
        </p15:guide>
        <p15:guide id="6" pos="9792" userDrawn="1">
          <p15:clr>
            <a:srgbClr val="F26B43"/>
          </p15:clr>
        </p15:guide>
        <p15:guide id="7" pos="10224" userDrawn="1">
          <p15:clr>
            <a:srgbClr val="F26B43"/>
          </p15:clr>
        </p15:guide>
        <p15:guide id="8" pos="22032" userDrawn="1">
          <p15:clr>
            <a:srgbClr val="F26B43"/>
          </p15:clr>
        </p15:guide>
        <p15:guide id="9" pos="22440" userDrawn="1">
          <p15:clr>
            <a:srgbClr val="F26B43"/>
          </p15:clr>
        </p15:guide>
        <p15:guide id="10" pos="23184" userDrawn="1">
          <p15:clr>
            <a:srgbClr val="F26B43"/>
          </p15:clr>
        </p15:guide>
        <p15:guide id="11" pos="23616" userDrawn="1">
          <p15:clr>
            <a:srgbClr val="F26B43"/>
          </p15:clr>
        </p15:guide>
        <p15:guide id="12" pos="30960" userDrawn="1">
          <p15:clr>
            <a:srgbClr val="F26B43"/>
          </p15:clr>
        </p15:guide>
        <p15:guide id="13" pos="31392" userDrawn="1">
          <p15:clr>
            <a:srgbClr val="F26B43"/>
          </p15:clr>
        </p15:guide>
        <p15:guide id="14" orient="horz" pos="1152" userDrawn="1">
          <p15:clr>
            <a:srgbClr val="F26B43"/>
          </p15:clr>
        </p15:guide>
        <p15:guide id="15" orient="horz" pos="4032" userDrawn="1">
          <p15:clr>
            <a:srgbClr val="F26B43"/>
          </p15:clr>
        </p15:guide>
        <p15:guide id="16" orient="horz" pos="4320" userDrawn="1">
          <p15:clr>
            <a:srgbClr val="F26B43"/>
          </p15:clr>
        </p15:guide>
        <p15:guide id="17" orient="horz" pos="5184" userDrawn="1">
          <p15:clr>
            <a:srgbClr val="F26B43"/>
          </p15:clr>
        </p15:guide>
        <p15:guide id="18" orient="horz" pos="5472" userDrawn="1">
          <p15:clr>
            <a:srgbClr val="F26B43"/>
          </p15:clr>
        </p15:guide>
        <p15:guide id="19" orient="horz" pos="23328" userDrawn="1">
          <p15:clr>
            <a:srgbClr val="F26B43"/>
          </p15:clr>
        </p15:guide>
        <p15:guide id="20" orient="horz" pos="2304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A170FEF-011A-5342-B701-2B5D8E102B3F}"/>
              </a:ext>
            </a:extLst>
          </p:cNvPr>
          <p:cNvSpPr/>
          <p:nvPr/>
        </p:nvSpPr>
        <p:spPr>
          <a:xfrm>
            <a:off x="1371600" y="6858000"/>
            <a:ext cx="152400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Introduction</a:t>
            </a:r>
            <a:endParaRPr lang="en-US" sz="6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721B937-827D-314B-B2ED-2E7548C9EE25}"/>
              </a:ext>
            </a:extLst>
          </p:cNvPr>
          <p:cNvSpPr txBox="1"/>
          <p:nvPr/>
        </p:nvSpPr>
        <p:spPr>
          <a:xfrm>
            <a:off x="1404015" y="8726640"/>
            <a:ext cx="15240000" cy="8956298"/>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        Gravitational wave (GW) detections by experimental collaborations like the Laser Interferometer Gravitational-Wave Observatory (LIGO) offer strong evidence in favor of Einstein’s theory of general relativity, as well as an opportunity to test theories of new physics like dark matter. To better understand the information contained within these signals, it is necessary to understand how they are generated. This entails developing mathematical and computational methods to reproduce waveforms from Einstein’s field equations (EFEs). Currently, more complicated systems can only be simulated numerically. In the case of extreme mass ratio binaries however, expansions in a small parameter allow the use of analytical techniques to a very good approximation. </a:t>
            </a:r>
          </a:p>
          <a:p>
            <a:r>
              <a:rPr lang="en-US" sz="3200" dirty="0">
                <a:latin typeface="Arial" panose="020B0604020202020204" pitchFamily="34" charset="0"/>
                <a:cs typeface="Arial" panose="020B0604020202020204" pitchFamily="34" charset="0"/>
              </a:rPr>
              <a:t>        Specifically, black hole perturbation theory (BHPT) is a framework for understanding successive corrections to a general solution of the EFEs. These solutions give the metric tensor, which describes spacetime curvature. In this ongoing research, we make use of BHPT to determine how the amplitude of gravitational waves change as a secondary black hole spirals inward toward a spinning Kerr black hole. To do this, we will solve the spin-weighted Teukolsky equation, a transformed version of the EFEs, whose solution describes the changing curvature of spacetime.</a:t>
            </a:r>
          </a:p>
        </p:txBody>
      </p:sp>
      <p:sp>
        <p:nvSpPr>
          <p:cNvPr id="8" name="Rectangle 7">
            <a:extLst>
              <a:ext uri="{FF2B5EF4-FFF2-40B4-BE49-F238E27FC236}">
                <a16:creationId xmlns:a16="http://schemas.microsoft.com/office/drawing/2014/main" id="{F70CDB76-B0F2-6F41-8B57-3F2A80D0319B}"/>
              </a:ext>
            </a:extLst>
          </p:cNvPr>
          <p:cNvSpPr/>
          <p:nvPr/>
        </p:nvSpPr>
        <p:spPr>
          <a:xfrm>
            <a:off x="1403271" y="17682938"/>
            <a:ext cx="152400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Research Goal</a:t>
            </a:r>
            <a:endParaRPr lang="en-US" sz="60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9B09C4E-8E27-C640-864E-578E1F8DE2A9}"/>
              </a:ext>
            </a:extLst>
          </p:cNvPr>
          <p:cNvSpPr txBox="1"/>
          <p:nvPr/>
        </p:nvSpPr>
        <p:spPr>
          <a:xfrm>
            <a:off x="1371600" y="19266573"/>
            <a:ext cx="15240000" cy="1569660"/>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        In this ongoing project, we calculate the derivative of Teukolsky curvature scalars with respect to secondary black hole radius. These quantities are already known to second order in Schwarzschild, but only first order in Kerr.</a:t>
            </a:r>
          </a:p>
        </p:txBody>
      </p:sp>
      <p:sp>
        <p:nvSpPr>
          <p:cNvPr id="11" name="Rectangle 10">
            <a:extLst>
              <a:ext uri="{FF2B5EF4-FFF2-40B4-BE49-F238E27FC236}">
                <a16:creationId xmlns:a16="http://schemas.microsoft.com/office/drawing/2014/main" id="{FD122781-2C66-7D44-B469-BC6909743CF3}"/>
              </a:ext>
            </a:extLst>
          </p:cNvPr>
          <p:cNvSpPr/>
          <p:nvPr/>
        </p:nvSpPr>
        <p:spPr>
          <a:xfrm>
            <a:off x="1417912" y="21046894"/>
            <a:ext cx="152400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Methods</a:t>
            </a:r>
          </a:p>
        </p:txBody>
      </p:sp>
      <p:sp>
        <p:nvSpPr>
          <p:cNvPr id="14" name="Rectangle 13">
            <a:extLst>
              <a:ext uri="{FF2B5EF4-FFF2-40B4-BE49-F238E27FC236}">
                <a16:creationId xmlns:a16="http://schemas.microsoft.com/office/drawing/2014/main" id="{DEE8E935-1F76-7B41-A8A0-FA9A6DC4CBE3}"/>
              </a:ext>
            </a:extLst>
          </p:cNvPr>
          <p:cNvSpPr/>
          <p:nvPr/>
        </p:nvSpPr>
        <p:spPr>
          <a:xfrm>
            <a:off x="17983200" y="6858000"/>
            <a:ext cx="152400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Arial" panose="020B0604020202020204" pitchFamily="34" charset="0"/>
                <a:cs typeface="Arial" panose="020B0604020202020204" pitchFamily="34" charset="0"/>
              </a:rPr>
              <a:t>Figures and Results</a:t>
            </a:r>
            <a:endParaRPr lang="en-US" sz="60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259C470A-374F-3543-B16F-0BC89D36B0E4}"/>
              </a:ext>
            </a:extLst>
          </p:cNvPr>
          <p:cNvSpPr/>
          <p:nvPr/>
        </p:nvSpPr>
        <p:spPr>
          <a:xfrm>
            <a:off x="34594800" y="6858000"/>
            <a:ext cx="152400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Helvetica" pitchFamily="2" charset="0"/>
              </a:rPr>
              <a:t>Conclusion</a:t>
            </a:r>
            <a:endParaRPr lang="en-US" sz="6000" dirty="0">
              <a:latin typeface="Helvetica" pitchFamily="2" charset="0"/>
            </a:endParaRPr>
          </a:p>
        </p:txBody>
      </p:sp>
      <p:sp>
        <p:nvSpPr>
          <p:cNvPr id="20" name="Rectangle 19">
            <a:extLst>
              <a:ext uri="{FF2B5EF4-FFF2-40B4-BE49-F238E27FC236}">
                <a16:creationId xmlns:a16="http://schemas.microsoft.com/office/drawing/2014/main" id="{91CEC3C6-A0A1-964B-B8A8-C834154687AF}"/>
              </a:ext>
            </a:extLst>
          </p:cNvPr>
          <p:cNvSpPr/>
          <p:nvPr/>
        </p:nvSpPr>
        <p:spPr>
          <a:xfrm>
            <a:off x="34578591" y="26344672"/>
            <a:ext cx="152400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Helvetica" pitchFamily="2" charset="0"/>
              </a:rPr>
              <a:t>Acknowledgments</a:t>
            </a:r>
            <a:endParaRPr lang="en-US" sz="6000" dirty="0">
              <a:latin typeface="Helvetica" pitchFamily="2" charset="0"/>
            </a:endParaRPr>
          </a:p>
        </p:txBody>
      </p:sp>
      <p:sp>
        <p:nvSpPr>
          <p:cNvPr id="21" name="TextBox 20">
            <a:extLst>
              <a:ext uri="{FF2B5EF4-FFF2-40B4-BE49-F238E27FC236}">
                <a16:creationId xmlns:a16="http://schemas.microsoft.com/office/drawing/2014/main" id="{74A298CE-07C7-084B-B72C-D7D120AA24D1}"/>
              </a:ext>
            </a:extLst>
          </p:cNvPr>
          <p:cNvSpPr txBox="1"/>
          <p:nvPr/>
        </p:nvSpPr>
        <p:spPr>
          <a:xfrm>
            <a:off x="34608791" y="28253966"/>
            <a:ext cx="15240000" cy="2062103"/>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        I would like to thank my research mentors, Leanne Durkan and Aaron Zimmerman for giving me the guidance and resources necessary to work on this project. Thank you also to our collaborators in Europe: Benjamin Leather, Sam Dolan, Barry Wardell, and Chris Kavanaugh.</a:t>
            </a:r>
          </a:p>
        </p:txBody>
      </p:sp>
      <p:sp>
        <p:nvSpPr>
          <p:cNvPr id="23" name="Rectangle 22">
            <a:extLst>
              <a:ext uri="{FF2B5EF4-FFF2-40B4-BE49-F238E27FC236}">
                <a16:creationId xmlns:a16="http://schemas.microsoft.com/office/drawing/2014/main" id="{BBD28B2E-EB3C-4243-98EF-FED959248E29}"/>
              </a:ext>
            </a:extLst>
          </p:cNvPr>
          <p:cNvSpPr/>
          <p:nvPr/>
        </p:nvSpPr>
        <p:spPr>
          <a:xfrm>
            <a:off x="34608789" y="30939708"/>
            <a:ext cx="15240000" cy="1404257"/>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latin typeface="Helvetica" pitchFamily="2" charset="0"/>
              </a:rPr>
              <a:t>References</a:t>
            </a:r>
            <a:endParaRPr lang="en-US" sz="6000" dirty="0">
              <a:latin typeface="Helvetica" pitchFamily="2" charset="0"/>
            </a:endParaRPr>
          </a:p>
        </p:txBody>
      </p:sp>
      <p:sp>
        <p:nvSpPr>
          <p:cNvPr id="24" name="TextBox 23">
            <a:extLst>
              <a:ext uri="{FF2B5EF4-FFF2-40B4-BE49-F238E27FC236}">
                <a16:creationId xmlns:a16="http://schemas.microsoft.com/office/drawing/2014/main" id="{EF233BEC-D918-0A48-8894-42A92980A8AA}"/>
              </a:ext>
            </a:extLst>
          </p:cNvPr>
          <p:cNvSpPr txBox="1"/>
          <p:nvPr/>
        </p:nvSpPr>
        <p:spPr>
          <a:xfrm>
            <a:off x="34608791" y="32801367"/>
            <a:ext cx="15240000" cy="255454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S. R. Dolan, L. Durkan, C. Kavanagh, and B. Wardell, “Metric perturbations of Kerr </a:t>
            </a:r>
          </a:p>
          <a:p>
            <a:r>
              <a:rPr lang="en-US" sz="3200" dirty="0">
                <a:latin typeface="Arial" panose="020B0604020202020204" pitchFamily="34" charset="0"/>
                <a:cs typeface="Arial" panose="020B0604020202020204" pitchFamily="34" charset="0"/>
              </a:rPr>
              <a:t>      space-time in Lorenz gauge: Circular equatorial orbits”, (2023).</a:t>
            </a:r>
          </a:p>
          <a:p>
            <a:r>
              <a:rPr lang="en-US" sz="3200" dirty="0">
                <a:latin typeface="Arial" panose="020B0604020202020204" pitchFamily="34" charset="0"/>
                <a:cs typeface="Arial" panose="020B0604020202020204" pitchFamily="34" charset="0"/>
              </a:rPr>
              <a:t>A. Pound and B. Wardell, “Black hole perturbation theory and gravitational self-</a:t>
            </a:r>
          </a:p>
          <a:p>
            <a:r>
              <a:rPr lang="en-US" sz="3200" dirty="0">
                <a:latin typeface="Arial" panose="020B0604020202020204" pitchFamily="34" charset="0"/>
                <a:cs typeface="Arial" panose="020B0604020202020204" pitchFamily="34" charset="0"/>
              </a:rPr>
              <a:t>      force”, (2021).</a:t>
            </a:r>
          </a:p>
          <a:p>
            <a:endParaRPr lang="en-US" sz="3200"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48EA4EA6-8C42-934F-840F-A9D97927EAE5}"/>
              </a:ext>
            </a:extLst>
          </p:cNvPr>
          <p:cNvSpPr txBox="1"/>
          <p:nvPr/>
        </p:nvSpPr>
        <p:spPr>
          <a:xfrm>
            <a:off x="1371600" y="22793397"/>
            <a:ext cx="15240000" cy="255454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        Below is a compact representation of Einstein’s field equations. This famous relation describes how matter and energy, on the right-hand side are responsible for the phenomenon of curved spacetime which we identify as a gravitational force on the left. This set of ten coupled partial differential equations is extremely difficult to solve, but simplifications can be made.</a:t>
            </a:r>
          </a:p>
        </p:txBody>
      </p:sp>
      <p:sp>
        <p:nvSpPr>
          <p:cNvPr id="33" name="TextBox 32">
            <a:extLst>
              <a:ext uri="{FF2B5EF4-FFF2-40B4-BE49-F238E27FC236}">
                <a16:creationId xmlns:a16="http://schemas.microsoft.com/office/drawing/2014/main" id="{0298F5F2-E0C3-D240-94CC-8FCBE4222F88}"/>
              </a:ext>
            </a:extLst>
          </p:cNvPr>
          <p:cNvSpPr txBox="1"/>
          <p:nvPr/>
        </p:nvSpPr>
        <p:spPr>
          <a:xfrm>
            <a:off x="34608791" y="20531812"/>
            <a:ext cx="15239998" cy="5016758"/>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        My contribution to this project includes implementing Teukolsky sources for various spin weights in Mathematica, as well as solving the Teukolsky equation given these sources.</a:t>
            </a:r>
          </a:p>
          <a:p>
            <a:r>
              <a:rPr lang="en-US" sz="3200" dirty="0">
                <a:latin typeface="Arial" panose="020B0604020202020204" pitchFamily="34" charset="0"/>
                <a:cs typeface="Arial" panose="020B0604020202020204" pitchFamily="34" charset="0"/>
              </a:rPr>
              <a:t>        As we wrap up this project, Leanne and I will apply similar methods to obtain solutions to the derivative of Teukolsky’s equation and use them to reconstruct perturbations to the metric. </a:t>
            </a:r>
          </a:p>
          <a:p>
            <a:r>
              <a:rPr lang="en-US" sz="3200" dirty="0">
                <a:latin typeface="Arial" panose="020B0604020202020204" pitchFamily="34" charset="0"/>
                <a:cs typeface="Arial" panose="020B0604020202020204" pitchFamily="34" charset="0"/>
              </a:rPr>
              <a:t>        By advancing our understanding of gravitational waveforms and the information they contain, future researchers will be able to capitalize on the improved accuracy of larger experiments, ultimately enabling fundamental tests of a variety of physical theories.</a:t>
            </a:r>
          </a:p>
        </p:txBody>
      </p:sp>
      <p:sp>
        <p:nvSpPr>
          <p:cNvPr id="37" name="TextBox 36">
            <a:extLst>
              <a:ext uri="{FF2B5EF4-FFF2-40B4-BE49-F238E27FC236}">
                <a16:creationId xmlns:a16="http://schemas.microsoft.com/office/drawing/2014/main" id="{BAA30524-528F-D541-9268-7CA43159A1FE}"/>
              </a:ext>
            </a:extLst>
          </p:cNvPr>
          <p:cNvSpPr txBox="1"/>
          <p:nvPr/>
        </p:nvSpPr>
        <p:spPr>
          <a:xfrm>
            <a:off x="18085441" y="31567242"/>
            <a:ext cx="15240000" cy="3539430"/>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        The solutions to the Teukolsky equation describe several properties of the gravitational waves generated by binary black hole systems. Through a process known as metric reconstruction, these solutions yield the same information as the metric that appears in Einstein’s famous field equations. </a:t>
            </a:r>
          </a:p>
          <a:p>
            <a:r>
              <a:rPr lang="en-US" sz="3200" dirty="0">
                <a:latin typeface="Arial" panose="020B0604020202020204" pitchFamily="34" charset="0"/>
                <a:cs typeface="Arial" panose="020B0604020202020204" pitchFamily="34" charset="0"/>
              </a:rPr>
              <a:t>        In this project, we are particularly interested in the change in one such property, namely the amplitude. To obtain this, we seek the derivative of Teukolsky’s solutions in terms of the radius of orbit.</a:t>
            </a:r>
          </a:p>
        </p:txBody>
      </p:sp>
      <p:sp>
        <p:nvSpPr>
          <p:cNvPr id="28" name="TextBox 27">
            <a:extLst>
              <a:ext uri="{FF2B5EF4-FFF2-40B4-BE49-F238E27FC236}">
                <a16:creationId xmlns:a16="http://schemas.microsoft.com/office/drawing/2014/main" id="{7409A77B-8E73-F247-819B-051DF8F17593}"/>
              </a:ext>
            </a:extLst>
          </p:cNvPr>
          <p:cNvSpPr txBox="1"/>
          <p:nvPr/>
        </p:nvSpPr>
        <p:spPr>
          <a:xfrm>
            <a:off x="1371600" y="1016000"/>
            <a:ext cx="30572624" cy="3323987"/>
          </a:xfrm>
          <a:prstGeom prst="rect">
            <a:avLst/>
          </a:prstGeom>
          <a:noFill/>
        </p:spPr>
        <p:txBody>
          <a:bodyPr wrap="square" rtlCol="0">
            <a:spAutoFit/>
          </a:bodyPr>
          <a:lstStyle/>
          <a:p>
            <a:r>
              <a:rPr lang="en-US" sz="10500" b="1" dirty="0">
                <a:latin typeface="Arial" panose="020B0604020202020204" pitchFamily="34" charset="0"/>
                <a:cs typeface="Arial" panose="020B0604020202020204" pitchFamily="34" charset="0"/>
              </a:rPr>
              <a:t>Formally Reducing the Large Aspect Ratio Magnetohydrodynamic Equations</a:t>
            </a:r>
          </a:p>
        </p:txBody>
      </p:sp>
      <p:sp>
        <p:nvSpPr>
          <p:cNvPr id="29" name="TextBox 28">
            <a:extLst>
              <a:ext uri="{FF2B5EF4-FFF2-40B4-BE49-F238E27FC236}">
                <a16:creationId xmlns:a16="http://schemas.microsoft.com/office/drawing/2014/main" id="{630C10E1-B899-584B-81B5-092312532E8E}"/>
              </a:ext>
            </a:extLst>
          </p:cNvPr>
          <p:cNvSpPr txBox="1"/>
          <p:nvPr/>
        </p:nvSpPr>
        <p:spPr>
          <a:xfrm>
            <a:off x="1371600" y="4788515"/>
            <a:ext cx="31851600" cy="1569660"/>
          </a:xfrm>
          <a:prstGeom prst="rect">
            <a:avLst/>
          </a:prstGeom>
          <a:noFill/>
        </p:spPr>
        <p:txBody>
          <a:bodyPr wrap="square" rtlCol="0">
            <a:spAutoFit/>
          </a:bodyPr>
          <a:lstStyle/>
          <a:p>
            <a:r>
              <a:rPr lang="en-US" sz="4800" dirty="0">
                <a:latin typeface="Arial" panose="020B0604020202020204" pitchFamily="34" charset="0"/>
                <a:cs typeface="Arial" panose="020B0604020202020204" pitchFamily="34" charset="0"/>
              </a:rPr>
              <a:t>Finny Valorz</a:t>
            </a: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 Supervisor</a:t>
            </a:r>
            <a:r>
              <a:rPr lang="en-US" sz="4800">
                <a:latin typeface="Arial" panose="020B0604020202020204" pitchFamily="34" charset="0"/>
                <a:cs typeface="Arial" panose="020B0604020202020204" pitchFamily="34" charset="0"/>
              </a:rPr>
              <a:t>: Joshua Burby</a:t>
            </a:r>
            <a:r>
              <a:rPr lang="en-US" sz="4800" baseline="30000">
                <a:latin typeface="Arial" panose="020B0604020202020204" pitchFamily="34" charset="0"/>
                <a:cs typeface="Arial" panose="020B0604020202020204" pitchFamily="34" charset="0"/>
              </a:rPr>
              <a:t>1</a:t>
            </a:r>
            <a:br>
              <a:rPr lang="en-US" sz="4800" dirty="0">
                <a:latin typeface="Arial" panose="020B0604020202020204" pitchFamily="34" charset="0"/>
                <a:cs typeface="Arial" panose="020B0604020202020204" pitchFamily="34" charset="0"/>
              </a:rPr>
            </a:br>
            <a:r>
              <a:rPr lang="en-US" sz="4800" baseline="30000" dirty="0">
                <a:latin typeface="Arial" panose="020B0604020202020204" pitchFamily="34" charset="0"/>
                <a:cs typeface="Arial" panose="020B0604020202020204" pitchFamily="34" charset="0"/>
              </a:rPr>
              <a:t>1</a:t>
            </a:r>
            <a:r>
              <a:rPr lang="en-US" sz="4800" dirty="0">
                <a:latin typeface="Arial" panose="020B0604020202020204" pitchFamily="34" charset="0"/>
                <a:cs typeface="Arial" panose="020B0604020202020204" pitchFamily="34" charset="0"/>
              </a:rPr>
              <a:t>Department of Physics, College of Natural Sciences, The University of Texas</a:t>
            </a:r>
          </a:p>
        </p:txBody>
      </p:sp>
      <p:pic>
        <p:nvPicPr>
          <p:cNvPr id="2" name="Picture 1">
            <a:extLst>
              <a:ext uri="{FF2B5EF4-FFF2-40B4-BE49-F238E27FC236}">
                <a16:creationId xmlns:a16="http://schemas.microsoft.com/office/drawing/2014/main" id="{D5D91284-167F-40A6-4F12-1D6471339BDB}"/>
              </a:ext>
            </a:extLst>
          </p:cNvPr>
          <p:cNvPicPr>
            <a:picLocks noChangeAspect="1"/>
          </p:cNvPicPr>
          <p:nvPr/>
        </p:nvPicPr>
        <p:blipFill>
          <a:blip r:embed="rId2"/>
          <a:stretch>
            <a:fillRect/>
          </a:stretch>
        </p:blipFill>
        <p:spPr>
          <a:xfrm>
            <a:off x="34607327" y="1870916"/>
            <a:ext cx="11465906" cy="2485385"/>
          </a:xfrm>
          <a:prstGeom prst="rect">
            <a:avLst/>
          </a:prstGeom>
        </p:spPr>
      </p:pic>
      <p:sp>
        <p:nvSpPr>
          <p:cNvPr id="12" name="TextBox 11">
            <a:extLst>
              <a:ext uri="{FF2B5EF4-FFF2-40B4-BE49-F238E27FC236}">
                <a16:creationId xmlns:a16="http://schemas.microsoft.com/office/drawing/2014/main" id="{D7356C09-CE9F-447E-4690-DC3D04F243F6}"/>
              </a:ext>
            </a:extLst>
          </p:cNvPr>
          <p:cNvSpPr txBox="1"/>
          <p:nvPr/>
        </p:nvSpPr>
        <p:spPr>
          <a:xfrm>
            <a:off x="17983200" y="19823267"/>
            <a:ext cx="15240000" cy="6001643"/>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        The diagram above depicts the spiraling orbit of a black hole of mass m around a larger, spinning black hole of mass M. As a result of the acceleration these tremendous masses undergo in this situation, ripples are created in the fabric of spacetime in the form of gravitational waves. Interferometer detectors like LIGO detect these waves from Earth.</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        When the secondary black hole is much smaller than the primary, it behaves very much like a point particle. In this approximation, we conveniently write the sources in terms of delta-functions, which together with the methods of BHPT, allow us to solve Teukolsky’s equations much more directly. The unabbreviated form of the Teukolsky operators and sources are much too complicated to work with directly, so we perform our computations on Mathematica.</a:t>
            </a:r>
          </a:p>
        </p:txBody>
      </p:sp>
      <p:pic>
        <p:nvPicPr>
          <p:cNvPr id="1026" name="Picture 2" descr="undefined">
            <a:extLst>
              <a:ext uri="{FF2B5EF4-FFF2-40B4-BE49-F238E27FC236}">
                <a16:creationId xmlns:a16="http://schemas.microsoft.com/office/drawing/2014/main" id="{48F8764E-8A61-2083-49F7-CE534538B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4799" y="8678914"/>
            <a:ext cx="15207585" cy="11395496"/>
          </a:xfrm>
          <a:prstGeom prst="rect">
            <a:avLst/>
          </a:prstGeom>
          <a:noFill/>
          <a:extLst>
            <a:ext uri="{909E8E84-426E-40DD-AFC4-6F175D3DCCD1}">
              <a14:hiddenFill xmlns:a14="http://schemas.microsoft.com/office/drawing/2010/main">
                <a:solidFill>
                  <a:srgbClr val="FFFFFF"/>
                </a:solidFill>
              </a14:hiddenFill>
            </a:ext>
          </a:extLst>
        </p:spPr>
      </p:pic>
      <p:grpSp>
        <p:nvGrpSpPr>
          <p:cNvPr id="1094" name="Group 1093">
            <a:extLst>
              <a:ext uri="{FF2B5EF4-FFF2-40B4-BE49-F238E27FC236}">
                <a16:creationId xmlns:a16="http://schemas.microsoft.com/office/drawing/2014/main" id="{3AC47921-BA04-3368-36CB-5748A6FFF5AA}"/>
              </a:ext>
            </a:extLst>
          </p:cNvPr>
          <p:cNvGrpSpPr/>
          <p:nvPr/>
        </p:nvGrpSpPr>
        <p:grpSpPr>
          <a:xfrm>
            <a:off x="2461136" y="26760748"/>
            <a:ext cx="13153551" cy="6608028"/>
            <a:chOff x="2414820" y="29119342"/>
            <a:chExt cx="13153551" cy="6608028"/>
          </a:xfrm>
        </p:grpSpPr>
        <p:pic>
          <p:nvPicPr>
            <p:cNvPr id="4" name="Picture 3" descr="A black background with a black square&#10;&#10;Description automatically generated with medium confidence">
              <a:extLst>
                <a:ext uri="{FF2B5EF4-FFF2-40B4-BE49-F238E27FC236}">
                  <a16:creationId xmlns:a16="http://schemas.microsoft.com/office/drawing/2014/main" id="{8EFFB713-B03F-9AB5-BCDE-128514B286D7}"/>
                </a:ext>
              </a:extLst>
            </p:cNvPr>
            <p:cNvPicPr>
              <a:picLocks noChangeAspect="1"/>
            </p:cNvPicPr>
            <p:nvPr/>
          </p:nvPicPr>
          <p:blipFill>
            <a:blip r:embed="rId4"/>
            <a:stretch>
              <a:fillRect/>
            </a:stretch>
          </p:blipFill>
          <p:spPr>
            <a:xfrm>
              <a:off x="6457195" y="29119342"/>
              <a:ext cx="5068804" cy="842294"/>
            </a:xfrm>
            <a:prstGeom prst="rect">
              <a:avLst/>
            </a:prstGeom>
          </p:spPr>
        </p:pic>
        <p:sp>
          <p:nvSpPr>
            <p:cNvPr id="7" name="Arrow: Down 6">
              <a:extLst>
                <a:ext uri="{FF2B5EF4-FFF2-40B4-BE49-F238E27FC236}">
                  <a16:creationId xmlns:a16="http://schemas.microsoft.com/office/drawing/2014/main" id="{2A124207-01EF-FE1F-0F18-52D6BFD1C97E}"/>
                </a:ext>
              </a:extLst>
            </p:cNvPr>
            <p:cNvSpPr/>
            <p:nvPr/>
          </p:nvSpPr>
          <p:spPr>
            <a:xfrm>
              <a:off x="8732518" y="30423842"/>
              <a:ext cx="518163" cy="1404257"/>
            </a:xfrm>
            <a:prstGeom prst="downArrow">
              <a:avLst/>
            </a:prstGeom>
            <a:solidFill>
              <a:srgbClr val="BF57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black background with a black square&#10;&#10;Description automatically generated with medium confidence">
              <a:extLst>
                <a:ext uri="{FF2B5EF4-FFF2-40B4-BE49-F238E27FC236}">
                  <a16:creationId xmlns:a16="http://schemas.microsoft.com/office/drawing/2014/main" id="{5E30F47C-1B59-CEEC-F602-5EB989DA04BD}"/>
                </a:ext>
              </a:extLst>
            </p:cNvPr>
            <p:cNvPicPr>
              <a:picLocks noChangeAspect="1"/>
            </p:cNvPicPr>
            <p:nvPr/>
          </p:nvPicPr>
          <p:blipFill>
            <a:blip r:embed="rId5"/>
            <a:stretch>
              <a:fillRect/>
            </a:stretch>
          </p:blipFill>
          <p:spPr>
            <a:xfrm>
              <a:off x="6985014" y="32290305"/>
              <a:ext cx="4013165" cy="843932"/>
            </a:xfrm>
            <a:prstGeom prst="rect">
              <a:avLst/>
            </a:prstGeom>
          </p:spPr>
        </p:pic>
        <p:pic>
          <p:nvPicPr>
            <p:cNvPr id="18" name="Picture 17" descr="A black background with a black square&#10;&#10;Description automatically generated with medium confidence">
              <a:extLst>
                <a:ext uri="{FF2B5EF4-FFF2-40B4-BE49-F238E27FC236}">
                  <a16:creationId xmlns:a16="http://schemas.microsoft.com/office/drawing/2014/main" id="{FD8642E2-A53C-D71D-44EE-EBC72D45ED0D}"/>
                </a:ext>
              </a:extLst>
            </p:cNvPr>
            <p:cNvPicPr>
              <a:picLocks noChangeAspect="1"/>
            </p:cNvPicPr>
            <p:nvPr/>
          </p:nvPicPr>
          <p:blipFill>
            <a:blip r:embed="rId6"/>
            <a:stretch>
              <a:fillRect/>
            </a:stretch>
          </p:blipFill>
          <p:spPr>
            <a:xfrm>
              <a:off x="2414820" y="33596443"/>
              <a:ext cx="13153551" cy="2130927"/>
            </a:xfrm>
            <a:prstGeom prst="rect">
              <a:avLst/>
            </a:prstGeom>
          </p:spPr>
        </p:pic>
      </p:grpSp>
      <p:grpSp>
        <p:nvGrpSpPr>
          <p:cNvPr id="1093" name="Group 1092">
            <a:extLst>
              <a:ext uri="{FF2B5EF4-FFF2-40B4-BE49-F238E27FC236}">
                <a16:creationId xmlns:a16="http://schemas.microsoft.com/office/drawing/2014/main" id="{E7FDD825-E6E0-706E-8320-F8E5B690659B}"/>
              </a:ext>
            </a:extLst>
          </p:cNvPr>
          <p:cNvGrpSpPr/>
          <p:nvPr/>
        </p:nvGrpSpPr>
        <p:grpSpPr>
          <a:xfrm>
            <a:off x="21257605" y="27251334"/>
            <a:ext cx="8444606" cy="3139879"/>
            <a:chOff x="21301626" y="27639070"/>
            <a:chExt cx="8444606" cy="3139879"/>
          </a:xfrm>
        </p:grpSpPr>
        <p:pic>
          <p:nvPicPr>
            <p:cNvPr id="45" name="Picture 44" descr="A black background with a black square&#10;&#10;Description automatically generated with medium confidence">
              <a:extLst>
                <a:ext uri="{FF2B5EF4-FFF2-40B4-BE49-F238E27FC236}">
                  <a16:creationId xmlns:a16="http://schemas.microsoft.com/office/drawing/2014/main" id="{E4AB750B-B153-DB3D-7DB2-CF55B0724D88}"/>
                </a:ext>
              </a:extLst>
            </p:cNvPr>
            <p:cNvPicPr>
              <a:picLocks noChangeAspect="1"/>
            </p:cNvPicPr>
            <p:nvPr/>
          </p:nvPicPr>
          <p:blipFill>
            <a:blip r:embed="rId7"/>
            <a:stretch>
              <a:fillRect/>
            </a:stretch>
          </p:blipFill>
          <p:spPr>
            <a:xfrm>
              <a:off x="21460167" y="27639070"/>
              <a:ext cx="8286065" cy="842294"/>
            </a:xfrm>
            <a:prstGeom prst="rect">
              <a:avLst/>
            </a:prstGeom>
          </p:spPr>
        </p:pic>
        <p:grpSp>
          <p:nvGrpSpPr>
            <p:cNvPr id="53" name="Group 52">
              <a:extLst>
                <a:ext uri="{FF2B5EF4-FFF2-40B4-BE49-F238E27FC236}">
                  <a16:creationId xmlns:a16="http://schemas.microsoft.com/office/drawing/2014/main" id="{F27AE43D-98E3-A000-9766-D9620D512A2E}"/>
                </a:ext>
              </a:extLst>
            </p:cNvPr>
            <p:cNvGrpSpPr>
              <a:grpSpLocks noChangeAspect="1"/>
            </p:cNvGrpSpPr>
            <p:nvPr/>
          </p:nvGrpSpPr>
          <p:grpSpPr>
            <a:xfrm>
              <a:off x="21301626" y="29144322"/>
              <a:ext cx="8407543" cy="1634627"/>
              <a:chOff x="20553650" y="29936377"/>
              <a:chExt cx="7568152" cy="1471429"/>
            </a:xfrm>
          </p:grpSpPr>
          <p:pic>
            <p:nvPicPr>
              <p:cNvPr id="47" name="Picture 46" descr="A black background with a black square&#10;&#10;Description automatically generated with medium confidence">
                <a:extLst>
                  <a:ext uri="{FF2B5EF4-FFF2-40B4-BE49-F238E27FC236}">
                    <a16:creationId xmlns:a16="http://schemas.microsoft.com/office/drawing/2014/main" id="{421ED581-F922-3CF5-CA8A-0A3EAFE4023B}"/>
                  </a:ext>
                </a:extLst>
              </p:cNvPr>
              <p:cNvPicPr>
                <a:picLocks noChangeAspect="1"/>
              </p:cNvPicPr>
              <p:nvPr/>
            </p:nvPicPr>
            <p:blipFill>
              <a:blip r:embed="rId8"/>
              <a:stretch>
                <a:fillRect/>
              </a:stretch>
            </p:blipFill>
            <p:spPr>
              <a:xfrm>
                <a:off x="25264658" y="30086378"/>
                <a:ext cx="2857144" cy="1171429"/>
              </a:xfrm>
              <a:prstGeom prst="rect">
                <a:avLst/>
              </a:prstGeom>
            </p:spPr>
          </p:pic>
          <p:grpSp>
            <p:nvGrpSpPr>
              <p:cNvPr id="52" name="Group 51">
                <a:extLst>
                  <a:ext uri="{FF2B5EF4-FFF2-40B4-BE49-F238E27FC236}">
                    <a16:creationId xmlns:a16="http://schemas.microsoft.com/office/drawing/2014/main" id="{113AD706-60FB-1835-5E31-3D796848FFD3}"/>
                  </a:ext>
                </a:extLst>
              </p:cNvPr>
              <p:cNvGrpSpPr/>
              <p:nvPr/>
            </p:nvGrpSpPr>
            <p:grpSpPr>
              <a:xfrm>
                <a:off x="20553650" y="29936377"/>
                <a:ext cx="4304762" cy="1471429"/>
                <a:chOff x="20496507" y="29803141"/>
                <a:chExt cx="4304762" cy="1471429"/>
              </a:xfrm>
            </p:grpSpPr>
            <p:pic>
              <p:nvPicPr>
                <p:cNvPr id="49" name="Picture 48" descr="A black background with a black square&#10;&#10;Description automatically generated with medium confidence">
                  <a:extLst>
                    <a:ext uri="{FF2B5EF4-FFF2-40B4-BE49-F238E27FC236}">
                      <a16:creationId xmlns:a16="http://schemas.microsoft.com/office/drawing/2014/main" id="{A1315293-A7DA-2439-DA12-7CBB009ED1B7}"/>
                    </a:ext>
                  </a:extLst>
                </p:cNvPr>
                <p:cNvPicPr>
                  <a:picLocks noChangeAspect="1"/>
                </p:cNvPicPr>
                <p:nvPr/>
              </p:nvPicPr>
              <p:blipFill>
                <a:blip r:embed="rId9"/>
                <a:stretch>
                  <a:fillRect/>
                </a:stretch>
              </p:blipFill>
              <p:spPr>
                <a:xfrm>
                  <a:off x="20553650" y="29803141"/>
                  <a:ext cx="4190476" cy="600000"/>
                </a:xfrm>
                <a:prstGeom prst="rect">
                  <a:avLst/>
                </a:prstGeom>
              </p:spPr>
            </p:pic>
            <p:pic>
              <p:nvPicPr>
                <p:cNvPr id="51" name="Picture 50" descr="A black background with a black square&#10;&#10;Description automatically generated with medium confidence">
                  <a:extLst>
                    <a:ext uri="{FF2B5EF4-FFF2-40B4-BE49-F238E27FC236}">
                      <a16:creationId xmlns:a16="http://schemas.microsoft.com/office/drawing/2014/main" id="{84730A31-2E3D-036A-83BB-55F1838D9E5D}"/>
                    </a:ext>
                  </a:extLst>
                </p:cNvPr>
                <p:cNvPicPr>
                  <a:picLocks noChangeAspect="1"/>
                </p:cNvPicPr>
                <p:nvPr/>
              </p:nvPicPr>
              <p:blipFill>
                <a:blip r:embed="rId10"/>
                <a:stretch>
                  <a:fillRect/>
                </a:stretch>
              </p:blipFill>
              <p:spPr>
                <a:xfrm>
                  <a:off x="20496507" y="30674570"/>
                  <a:ext cx="4304762" cy="600000"/>
                </a:xfrm>
                <a:prstGeom prst="rect">
                  <a:avLst/>
                </a:prstGeom>
              </p:spPr>
            </p:pic>
          </p:grpSp>
        </p:grpSp>
      </p:grpSp>
      <p:grpSp>
        <p:nvGrpSpPr>
          <p:cNvPr id="1095" name="Group 1094">
            <a:extLst>
              <a:ext uri="{FF2B5EF4-FFF2-40B4-BE49-F238E27FC236}">
                <a16:creationId xmlns:a16="http://schemas.microsoft.com/office/drawing/2014/main" id="{0ECD7C35-FE83-9FC9-E188-3EEED5EFCCF2}"/>
              </a:ext>
            </a:extLst>
          </p:cNvPr>
          <p:cNvGrpSpPr/>
          <p:nvPr/>
        </p:nvGrpSpPr>
        <p:grpSpPr>
          <a:xfrm>
            <a:off x="17983200" y="9091853"/>
            <a:ext cx="14731014" cy="9683908"/>
            <a:chOff x="17983200" y="8773805"/>
            <a:chExt cx="14731014" cy="9683908"/>
          </a:xfrm>
        </p:grpSpPr>
        <p:grpSp>
          <p:nvGrpSpPr>
            <p:cNvPr id="54" name="Group 53">
              <a:extLst>
                <a:ext uri="{FF2B5EF4-FFF2-40B4-BE49-F238E27FC236}">
                  <a16:creationId xmlns:a16="http://schemas.microsoft.com/office/drawing/2014/main" id="{D5A609C9-0AF2-403D-AFBA-68EDE820B204}"/>
                </a:ext>
              </a:extLst>
            </p:cNvPr>
            <p:cNvGrpSpPr>
              <a:grpSpLocks noChangeAspect="1"/>
            </p:cNvGrpSpPr>
            <p:nvPr/>
          </p:nvGrpSpPr>
          <p:grpSpPr>
            <a:xfrm>
              <a:off x="20028921" y="16521093"/>
              <a:ext cx="11148555" cy="1936620"/>
              <a:chOff x="19262176" y="15055819"/>
              <a:chExt cx="13275224" cy="2306044"/>
            </a:xfrm>
          </p:grpSpPr>
          <p:pic>
            <p:nvPicPr>
              <p:cNvPr id="30" name="Picture 29" descr="A black background with a black square&#10;&#10;Description automatically generated with medium confidence">
                <a:extLst>
                  <a:ext uri="{FF2B5EF4-FFF2-40B4-BE49-F238E27FC236}">
                    <a16:creationId xmlns:a16="http://schemas.microsoft.com/office/drawing/2014/main" id="{919F07C7-C337-D9DE-14A0-3866A2FE1226}"/>
                  </a:ext>
                </a:extLst>
              </p:cNvPr>
              <p:cNvPicPr>
                <a:picLocks noChangeAspect="1"/>
              </p:cNvPicPr>
              <p:nvPr/>
            </p:nvPicPr>
            <p:blipFill>
              <a:blip r:embed="rId11"/>
              <a:stretch>
                <a:fillRect/>
              </a:stretch>
            </p:blipFill>
            <p:spPr>
              <a:xfrm>
                <a:off x="19262176" y="15055819"/>
                <a:ext cx="13275224" cy="1034896"/>
              </a:xfrm>
              <a:prstGeom prst="rect">
                <a:avLst/>
              </a:prstGeom>
            </p:spPr>
          </p:pic>
          <p:pic>
            <p:nvPicPr>
              <p:cNvPr id="43" name="Picture 42" descr="A black background with a black square&#10;&#10;Description automatically generated with medium confidence">
                <a:extLst>
                  <a:ext uri="{FF2B5EF4-FFF2-40B4-BE49-F238E27FC236}">
                    <a16:creationId xmlns:a16="http://schemas.microsoft.com/office/drawing/2014/main" id="{2F9E6977-4FD0-FA18-69B5-A1DA76D2DEEC}"/>
                  </a:ext>
                </a:extLst>
              </p:cNvPr>
              <p:cNvPicPr>
                <a:picLocks noChangeAspect="1"/>
              </p:cNvPicPr>
              <p:nvPr/>
            </p:nvPicPr>
            <p:blipFill>
              <a:blip r:embed="rId12"/>
              <a:stretch>
                <a:fillRect/>
              </a:stretch>
            </p:blipFill>
            <p:spPr>
              <a:xfrm>
                <a:off x="20369467" y="16326967"/>
                <a:ext cx="5959577" cy="1034896"/>
              </a:xfrm>
              <a:prstGeom prst="rect">
                <a:avLst/>
              </a:prstGeom>
            </p:spPr>
          </p:pic>
        </p:grpSp>
        <p:grpSp>
          <p:nvGrpSpPr>
            <p:cNvPr id="1092" name="Group 1091">
              <a:extLst>
                <a:ext uri="{FF2B5EF4-FFF2-40B4-BE49-F238E27FC236}">
                  <a16:creationId xmlns:a16="http://schemas.microsoft.com/office/drawing/2014/main" id="{A6BC43EF-684B-6DF1-A176-F47614A65E1C}"/>
                </a:ext>
              </a:extLst>
            </p:cNvPr>
            <p:cNvGrpSpPr>
              <a:grpSpLocks noChangeAspect="1"/>
            </p:cNvGrpSpPr>
            <p:nvPr/>
          </p:nvGrpSpPr>
          <p:grpSpPr>
            <a:xfrm>
              <a:off x="17983200" y="8773805"/>
              <a:ext cx="14731014" cy="6512256"/>
              <a:chOff x="3152912" y="18794300"/>
              <a:chExt cx="31677219" cy="14003799"/>
            </a:xfrm>
          </p:grpSpPr>
          <p:grpSp>
            <p:nvGrpSpPr>
              <p:cNvPr id="1066" name="Group 1065">
                <a:extLst>
                  <a:ext uri="{FF2B5EF4-FFF2-40B4-BE49-F238E27FC236}">
                    <a16:creationId xmlns:a16="http://schemas.microsoft.com/office/drawing/2014/main" id="{AE52C71B-5DC6-E7C5-7114-C62BF2CE2548}"/>
                  </a:ext>
                </a:extLst>
              </p:cNvPr>
              <p:cNvGrpSpPr/>
              <p:nvPr/>
            </p:nvGrpSpPr>
            <p:grpSpPr>
              <a:xfrm rot="19629416">
                <a:off x="3152912" y="18794300"/>
                <a:ext cx="14121903" cy="14003799"/>
                <a:chOff x="18656109" y="12200500"/>
                <a:chExt cx="14121903" cy="14003799"/>
              </a:xfrm>
            </p:grpSpPr>
            <p:sp>
              <p:nvSpPr>
                <p:cNvPr id="1067" name="Flowchart: Connector 1066">
                  <a:extLst>
                    <a:ext uri="{FF2B5EF4-FFF2-40B4-BE49-F238E27FC236}">
                      <a16:creationId xmlns:a16="http://schemas.microsoft.com/office/drawing/2014/main" id="{C08C8093-31B9-988C-E72B-AEA1855F63DF}"/>
                    </a:ext>
                  </a:extLst>
                </p:cNvPr>
                <p:cNvSpPr/>
                <p:nvPr/>
              </p:nvSpPr>
              <p:spPr>
                <a:xfrm>
                  <a:off x="24972182" y="18592799"/>
                  <a:ext cx="1266092" cy="1219200"/>
                </a:xfrm>
                <a:prstGeom prst="flowChartConnector">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Flowchart: Connector 1067">
                  <a:extLst>
                    <a:ext uri="{FF2B5EF4-FFF2-40B4-BE49-F238E27FC236}">
                      <a16:creationId xmlns:a16="http://schemas.microsoft.com/office/drawing/2014/main" id="{1D816846-379C-743E-242A-309A73A0CCA0}"/>
                    </a:ext>
                  </a:extLst>
                </p:cNvPr>
                <p:cNvSpPr/>
                <p:nvPr/>
              </p:nvSpPr>
              <p:spPr>
                <a:xfrm>
                  <a:off x="32320812" y="18973799"/>
                  <a:ext cx="457200" cy="457200"/>
                </a:xfrm>
                <a:prstGeom prst="flowChartConnector">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9" name="Straight Arrow Connector 1068">
                  <a:extLst>
                    <a:ext uri="{FF2B5EF4-FFF2-40B4-BE49-F238E27FC236}">
                      <a16:creationId xmlns:a16="http://schemas.microsoft.com/office/drawing/2014/main" id="{9F7586C8-1909-97D2-EB53-7882C44630D6}"/>
                    </a:ext>
                  </a:extLst>
                </p:cNvPr>
                <p:cNvCxnSpPr>
                  <a:cxnSpLocks/>
                  <a:endCxn id="1071" idx="6"/>
                </p:cNvCxnSpPr>
                <p:nvPr/>
              </p:nvCxnSpPr>
              <p:spPr>
                <a:xfrm>
                  <a:off x="25596754" y="19202399"/>
                  <a:ext cx="694064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70" name="Arc 1069">
                  <a:extLst>
                    <a:ext uri="{FF2B5EF4-FFF2-40B4-BE49-F238E27FC236}">
                      <a16:creationId xmlns:a16="http://schemas.microsoft.com/office/drawing/2014/main" id="{AF95D87B-C9BB-3576-77B8-B789FE1E5EE6}"/>
                    </a:ext>
                  </a:extLst>
                </p:cNvPr>
                <p:cNvSpPr/>
                <p:nvPr/>
              </p:nvSpPr>
              <p:spPr>
                <a:xfrm>
                  <a:off x="18656109" y="13053058"/>
                  <a:ext cx="13874846" cy="12298680"/>
                </a:xfrm>
                <a:prstGeom prst="arc">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071" name="Oval 1070">
                  <a:extLst>
                    <a:ext uri="{FF2B5EF4-FFF2-40B4-BE49-F238E27FC236}">
                      <a16:creationId xmlns:a16="http://schemas.microsoft.com/office/drawing/2014/main" id="{C820AA82-BF75-D5EB-8C0B-6C2D9052C45F}"/>
                    </a:ext>
                  </a:extLst>
                </p:cNvPr>
                <p:cNvSpPr>
                  <a:spLocks noChangeAspect="1"/>
                </p:cNvSpPr>
                <p:nvPr/>
              </p:nvSpPr>
              <p:spPr>
                <a:xfrm>
                  <a:off x="18662553" y="12200500"/>
                  <a:ext cx="13874847" cy="1400379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2" name="Arc 1071">
                  <a:extLst>
                    <a:ext uri="{FF2B5EF4-FFF2-40B4-BE49-F238E27FC236}">
                      <a16:creationId xmlns:a16="http://schemas.microsoft.com/office/drawing/2014/main" id="{787C3715-DEBD-61F7-F232-487B2125937F}"/>
                    </a:ext>
                  </a:extLst>
                </p:cNvPr>
                <p:cNvSpPr>
                  <a:spLocks noChangeAspect="1"/>
                </p:cNvSpPr>
                <p:nvPr/>
              </p:nvSpPr>
              <p:spPr>
                <a:xfrm rot="16200000">
                  <a:off x="19612574" y="13751156"/>
                  <a:ext cx="12290598" cy="10894401"/>
                </a:xfrm>
                <a:prstGeom prst="arc">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073" name="Arc 1072">
                  <a:extLst>
                    <a:ext uri="{FF2B5EF4-FFF2-40B4-BE49-F238E27FC236}">
                      <a16:creationId xmlns:a16="http://schemas.microsoft.com/office/drawing/2014/main" id="{7BCE6204-7598-0406-5DAF-AB6AC8D8B81D}"/>
                    </a:ext>
                  </a:extLst>
                </p:cNvPr>
                <p:cNvSpPr>
                  <a:spLocks noChangeAspect="1"/>
                </p:cNvSpPr>
                <p:nvPr/>
              </p:nvSpPr>
              <p:spPr>
                <a:xfrm rot="10800000">
                  <a:off x="20310672" y="14605335"/>
                  <a:ext cx="10372426" cy="9194130"/>
                </a:xfrm>
                <a:prstGeom prst="arc">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074" name="Arc 1073">
                  <a:extLst>
                    <a:ext uri="{FF2B5EF4-FFF2-40B4-BE49-F238E27FC236}">
                      <a16:creationId xmlns:a16="http://schemas.microsoft.com/office/drawing/2014/main" id="{459C7003-4BF7-69AF-1F62-17BB1EC4F66C}"/>
                    </a:ext>
                  </a:extLst>
                </p:cNvPr>
                <p:cNvSpPr>
                  <a:spLocks noChangeAspect="1"/>
                </p:cNvSpPr>
                <p:nvPr/>
              </p:nvSpPr>
              <p:spPr>
                <a:xfrm rot="5400000">
                  <a:off x="21079227" y="15465993"/>
                  <a:ext cx="8835313" cy="7831631"/>
                </a:xfrm>
                <a:prstGeom prst="arc">
                  <a:avLst>
                    <a:gd name="adj1" fmla="val 18359377"/>
                    <a:gd name="adj2" fmla="val 0"/>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cxnSp>
            <p:nvCxnSpPr>
              <p:cNvPr id="1075" name="Straight Arrow Connector 1074">
                <a:extLst>
                  <a:ext uri="{FF2B5EF4-FFF2-40B4-BE49-F238E27FC236}">
                    <a16:creationId xmlns:a16="http://schemas.microsoft.com/office/drawing/2014/main" id="{E6672E55-DEC9-A45C-18D0-DE56637C7EFF}"/>
                  </a:ext>
                </a:extLst>
              </p:cNvPr>
              <p:cNvCxnSpPr>
                <a:cxnSpLocks/>
              </p:cNvCxnSpPr>
              <p:nvPr/>
            </p:nvCxnSpPr>
            <p:spPr>
              <a:xfrm flipH="1" flipV="1">
                <a:off x="10112786" y="25856850"/>
                <a:ext cx="4119029" cy="402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76" name="Flowchart: Connector 1075">
                <a:extLst>
                  <a:ext uri="{FF2B5EF4-FFF2-40B4-BE49-F238E27FC236}">
                    <a16:creationId xmlns:a16="http://schemas.microsoft.com/office/drawing/2014/main" id="{4E834960-4B99-D9F6-3FA8-65629740C2C9}"/>
                  </a:ext>
                </a:extLst>
              </p:cNvPr>
              <p:cNvSpPr/>
              <p:nvPr/>
            </p:nvSpPr>
            <p:spPr>
              <a:xfrm>
                <a:off x="14003215" y="26031092"/>
                <a:ext cx="457200" cy="457200"/>
              </a:xfrm>
              <a:prstGeom prst="flowChartConnector">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7" name="L-Shape 1051">
                <a:extLst>
                  <a:ext uri="{FF2B5EF4-FFF2-40B4-BE49-F238E27FC236}">
                    <a16:creationId xmlns:a16="http://schemas.microsoft.com/office/drawing/2014/main" id="{AC0094A7-42B7-6547-BF50-CB7A9DD27660}"/>
                  </a:ext>
                </a:extLst>
              </p:cNvPr>
              <p:cNvSpPr/>
              <p:nvPr/>
            </p:nvSpPr>
            <p:spPr>
              <a:xfrm rot="13525062">
                <a:off x="25154350" y="21256404"/>
                <a:ext cx="9699561" cy="9652000"/>
              </a:xfrm>
              <a:custGeom>
                <a:avLst/>
                <a:gdLst>
                  <a:gd name="connsiteX0" fmla="*/ 0 w 9699561"/>
                  <a:gd name="connsiteY0" fmla="*/ 0 h 9652000"/>
                  <a:gd name="connsiteX1" fmla="*/ 4826000 w 9699561"/>
                  <a:gd name="connsiteY1" fmla="*/ 0 h 9652000"/>
                  <a:gd name="connsiteX2" fmla="*/ 4826000 w 9699561"/>
                  <a:gd name="connsiteY2" fmla="*/ 4826000 h 9652000"/>
                  <a:gd name="connsiteX3" fmla="*/ 9699561 w 9699561"/>
                  <a:gd name="connsiteY3" fmla="*/ 4826000 h 9652000"/>
                  <a:gd name="connsiteX4" fmla="*/ 9699561 w 9699561"/>
                  <a:gd name="connsiteY4" fmla="*/ 9652000 h 9652000"/>
                  <a:gd name="connsiteX5" fmla="*/ 0 w 9699561"/>
                  <a:gd name="connsiteY5" fmla="*/ 9652000 h 9652000"/>
                  <a:gd name="connsiteX6" fmla="*/ 0 w 9699561"/>
                  <a:gd name="connsiteY6" fmla="*/ 0 h 9652000"/>
                  <a:gd name="connsiteX0" fmla="*/ 0 w 9699561"/>
                  <a:gd name="connsiteY0" fmla="*/ 0 h 9652000"/>
                  <a:gd name="connsiteX1" fmla="*/ 4826000 w 9699561"/>
                  <a:gd name="connsiteY1" fmla="*/ 0 h 9652000"/>
                  <a:gd name="connsiteX2" fmla="*/ 914400 w 9699561"/>
                  <a:gd name="connsiteY2" fmla="*/ 8585200 h 9652000"/>
                  <a:gd name="connsiteX3" fmla="*/ 9699561 w 9699561"/>
                  <a:gd name="connsiteY3" fmla="*/ 4826000 h 9652000"/>
                  <a:gd name="connsiteX4" fmla="*/ 9699561 w 9699561"/>
                  <a:gd name="connsiteY4" fmla="*/ 9652000 h 9652000"/>
                  <a:gd name="connsiteX5" fmla="*/ 0 w 9699561"/>
                  <a:gd name="connsiteY5" fmla="*/ 9652000 h 9652000"/>
                  <a:gd name="connsiteX6" fmla="*/ 0 w 9699561"/>
                  <a:gd name="connsiteY6" fmla="*/ 0 h 9652000"/>
                  <a:gd name="connsiteX0" fmla="*/ 0 w 9699561"/>
                  <a:gd name="connsiteY0" fmla="*/ 0 h 9652000"/>
                  <a:gd name="connsiteX1" fmla="*/ 4826000 w 9699561"/>
                  <a:gd name="connsiteY1" fmla="*/ 0 h 9652000"/>
                  <a:gd name="connsiteX2" fmla="*/ 914400 w 9699561"/>
                  <a:gd name="connsiteY2" fmla="*/ 8585200 h 9652000"/>
                  <a:gd name="connsiteX3" fmla="*/ 9597961 w 9699561"/>
                  <a:gd name="connsiteY3" fmla="*/ 8483600 h 9652000"/>
                  <a:gd name="connsiteX4" fmla="*/ 9699561 w 9699561"/>
                  <a:gd name="connsiteY4" fmla="*/ 9652000 h 9652000"/>
                  <a:gd name="connsiteX5" fmla="*/ 0 w 9699561"/>
                  <a:gd name="connsiteY5" fmla="*/ 9652000 h 9652000"/>
                  <a:gd name="connsiteX6" fmla="*/ 0 w 9699561"/>
                  <a:gd name="connsiteY6" fmla="*/ 0 h 9652000"/>
                  <a:gd name="connsiteX0" fmla="*/ 0 w 9699561"/>
                  <a:gd name="connsiteY0" fmla="*/ 50800 h 9702800"/>
                  <a:gd name="connsiteX1" fmla="*/ 1574800 w 9699561"/>
                  <a:gd name="connsiteY1" fmla="*/ 0 h 9702800"/>
                  <a:gd name="connsiteX2" fmla="*/ 914400 w 9699561"/>
                  <a:gd name="connsiteY2" fmla="*/ 8636000 h 9702800"/>
                  <a:gd name="connsiteX3" fmla="*/ 9597961 w 9699561"/>
                  <a:gd name="connsiteY3" fmla="*/ 8534400 h 9702800"/>
                  <a:gd name="connsiteX4" fmla="*/ 9699561 w 9699561"/>
                  <a:gd name="connsiteY4" fmla="*/ 9702800 h 9702800"/>
                  <a:gd name="connsiteX5" fmla="*/ 0 w 9699561"/>
                  <a:gd name="connsiteY5" fmla="*/ 9702800 h 9702800"/>
                  <a:gd name="connsiteX6" fmla="*/ 0 w 9699561"/>
                  <a:gd name="connsiteY6" fmla="*/ 50800 h 9702800"/>
                  <a:gd name="connsiteX0" fmla="*/ 0 w 9699561"/>
                  <a:gd name="connsiteY0" fmla="*/ 50800 h 9702800"/>
                  <a:gd name="connsiteX1" fmla="*/ 1574800 w 9699561"/>
                  <a:gd name="connsiteY1" fmla="*/ 0 h 9702800"/>
                  <a:gd name="connsiteX2" fmla="*/ 975360 w 9699561"/>
                  <a:gd name="connsiteY2" fmla="*/ 8798560 h 9702800"/>
                  <a:gd name="connsiteX3" fmla="*/ 9597961 w 9699561"/>
                  <a:gd name="connsiteY3" fmla="*/ 8534400 h 9702800"/>
                  <a:gd name="connsiteX4" fmla="*/ 9699561 w 9699561"/>
                  <a:gd name="connsiteY4" fmla="*/ 9702800 h 9702800"/>
                  <a:gd name="connsiteX5" fmla="*/ 0 w 9699561"/>
                  <a:gd name="connsiteY5" fmla="*/ 9702800 h 9702800"/>
                  <a:gd name="connsiteX6" fmla="*/ 0 w 9699561"/>
                  <a:gd name="connsiteY6" fmla="*/ 50800 h 9702800"/>
                  <a:gd name="connsiteX0" fmla="*/ 0 w 9699561"/>
                  <a:gd name="connsiteY0" fmla="*/ 50800 h 9702800"/>
                  <a:gd name="connsiteX1" fmla="*/ 1574800 w 9699561"/>
                  <a:gd name="connsiteY1" fmla="*/ 0 h 9702800"/>
                  <a:gd name="connsiteX2" fmla="*/ 975360 w 9699561"/>
                  <a:gd name="connsiteY2" fmla="*/ 8798560 h 9702800"/>
                  <a:gd name="connsiteX3" fmla="*/ 9699561 w 9699561"/>
                  <a:gd name="connsiteY3" fmla="*/ 8808720 h 9702800"/>
                  <a:gd name="connsiteX4" fmla="*/ 9699561 w 9699561"/>
                  <a:gd name="connsiteY4" fmla="*/ 9702800 h 9702800"/>
                  <a:gd name="connsiteX5" fmla="*/ 0 w 9699561"/>
                  <a:gd name="connsiteY5" fmla="*/ 9702800 h 9702800"/>
                  <a:gd name="connsiteX6" fmla="*/ 0 w 9699561"/>
                  <a:gd name="connsiteY6" fmla="*/ 50800 h 9702800"/>
                  <a:gd name="connsiteX0" fmla="*/ 0 w 9699561"/>
                  <a:gd name="connsiteY0" fmla="*/ 20320 h 9672320"/>
                  <a:gd name="connsiteX1" fmla="*/ 975360 w 9699561"/>
                  <a:gd name="connsiteY1" fmla="*/ 0 h 9672320"/>
                  <a:gd name="connsiteX2" fmla="*/ 975360 w 9699561"/>
                  <a:gd name="connsiteY2" fmla="*/ 8768080 h 9672320"/>
                  <a:gd name="connsiteX3" fmla="*/ 9699561 w 9699561"/>
                  <a:gd name="connsiteY3" fmla="*/ 8778240 h 9672320"/>
                  <a:gd name="connsiteX4" fmla="*/ 9699561 w 9699561"/>
                  <a:gd name="connsiteY4" fmla="*/ 9672320 h 9672320"/>
                  <a:gd name="connsiteX5" fmla="*/ 0 w 9699561"/>
                  <a:gd name="connsiteY5" fmla="*/ 9672320 h 9672320"/>
                  <a:gd name="connsiteX6" fmla="*/ 0 w 9699561"/>
                  <a:gd name="connsiteY6" fmla="*/ 20320 h 9672320"/>
                  <a:gd name="connsiteX0" fmla="*/ 0 w 9699561"/>
                  <a:gd name="connsiteY0" fmla="*/ 0 h 9652000"/>
                  <a:gd name="connsiteX1" fmla="*/ 985520 w 9699561"/>
                  <a:gd name="connsiteY1" fmla="*/ 10160 h 9652000"/>
                  <a:gd name="connsiteX2" fmla="*/ 975360 w 9699561"/>
                  <a:gd name="connsiteY2" fmla="*/ 8747760 h 9652000"/>
                  <a:gd name="connsiteX3" fmla="*/ 9699561 w 9699561"/>
                  <a:gd name="connsiteY3" fmla="*/ 8757920 h 9652000"/>
                  <a:gd name="connsiteX4" fmla="*/ 9699561 w 9699561"/>
                  <a:gd name="connsiteY4" fmla="*/ 9652000 h 9652000"/>
                  <a:gd name="connsiteX5" fmla="*/ 0 w 9699561"/>
                  <a:gd name="connsiteY5" fmla="*/ 9652000 h 9652000"/>
                  <a:gd name="connsiteX6" fmla="*/ 0 w 9699561"/>
                  <a:gd name="connsiteY6" fmla="*/ 0 h 965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9561" h="9652000">
                    <a:moveTo>
                      <a:pt x="0" y="0"/>
                    </a:moveTo>
                    <a:lnTo>
                      <a:pt x="985520" y="10160"/>
                    </a:lnTo>
                    <a:cubicBezTo>
                      <a:pt x="982133" y="2922693"/>
                      <a:pt x="978747" y="5835227"/>
                      <a:pt x="975360" y="8747760"/>
                    </a:cubicBezTo>
                    <a:lnTo>
                      <a:pt x="9699561" y="8757920"/>
                    </a:lnTo>
                    <a:lnTo>
                      <a:pt x="9699561" y="9652000"/>
                    </a:lnTo>
                    <a:lnTo>
                      <a:pt x="0" y="9652000"/>
                    </a:lnTo>
                    <a:lnTo>
                      <a:pt x="0" y="0"/>
                    </a:lnTo>
                    <a:close/>
                  </a:path>
                </a:pathLst>
              </a:cu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8" name="Group 1077">
                <a:extLst>
                  <a:ext uri="{FF2B5EF4-FFF2-40B4-BE49-F238E27FC236}">
                    <a16:creationId xmlns:a16="http://schemas.microsoft.com/office/drawing/2014/main" id="{4F1AB6A1-1739-2CE3-BD80-BADA6C208321}"/>
                  </a:ext>
                </a:extLst>
              </p:cNvPr>
              <p:cNvGrpSpPr/>
              <p:nvPr/>
            </p:nvGrpSpPr>
            <p:grpSpPr>
              <a:xfrm>
                <a:off x="18141234" y="22773300"/>
                <a:ext cx="9704193" cy="5994735"/>
                <a:chOff x="31237945" y="21848622"/>
                <a:chExt cx="19785437" cy="5994735"/>
              </a:xfrm>
            </p:grpSpPr>
            <p:grpSp>
              <p:nvGrpSpPr>
                <p:cNvPr id="1079" name="Group 1078">
                  <a:extLst>
                    <a:ext uri="{FF2B5EF4-FFF2-40B4-BE49-F238E27FC236}">
                      <a16:creationId xmlns:a16="http://schemas.microsoft.com/office/drawing/2014/main" id="{E372CBC0-B47F-5546-BEF5-DE849862C141}"/>
                    </a:ext>
                  </a:extLst>
                </p:cNvPr>
                <p:cNvGrpSpPr>
                  <a:grpSpLocks noChangeAspect="1"/>
                </p:cNvGrpSpPr>
                <p:nvPr/>
              </p:nvGrpSpPr>
              <p:grpSpPr>
                <a:xfrm>
                  <a:off x="37833144" y="21848622"/>
                  <a:ext cx="6595119" cy="5994400"/>
                  <a:chOff x="1320800" y="16463751"/>
                  <a:chExt cx="22742564" cy="20671049"/>
                </a:xfrm>
              </p:grpSpPr>
              <p:sp>
                <p:nvSpPr>
                  <p:cNvPr id="1086" name="Freeform: Shape 1085">
                    <a:extLst>
                      <a:ext uri="{FF2B5EF4-FFF2-40B4-BE49-F238E27FC236}">
                        <a16:creationId xmlns:a16="http://schemas.microsoft.com/office/drawing/2014/main" id="{49C9F941-DE2B-19E7-8F39-1C00758EC14E}"/>
                      </a:ext>
                    </a:extLst>
                  </p:cNvPr>
                  <p:cNvSpPr>
                    <a:spLocks noChangeAspect="1"/>
                  </p:cNvSpPr>
                  <p:nvPr/>
                </p:nvSpPr>
                <p:spPr>
                  <a:xfrm>
                    <a:off x="1320800" y="26798698"/>
                    <a:ext cx="11371561" cy="10336102"/>
                  </a:xfrm>
                  <a:custGeom>
                    <a:avLst/>
                    <a:gdLst>
                      <a:gd name="connsiteX0" fmla="*/ 0 w 31242000"/>
                      <a:gd name="connsiteY0" fmla="*/ 0 h 28397200"/>
                      <a:gd name="connsiteX1" fmla="*/ 14579600 w 31242000"/>
                      <a:gd name="connsiteY1" fmla="*/ 28397200 h 28397200"/>
                      <a:gd name="connsiteX2" fmla="*/ 31242000 w 31242000"/>
                      <a:gd name="connsiteY2" fmla="*/ 0 h 28397200"/>
                    </a:gdLst>
                    <a:ahLst/>
                    <a:cxnLst>
                      <a:cxn ang="0">
                        <a:pos x="connsiteX0" y="connsiteY0"/>
                      </a:cxn>
                      <a:cxn ang="0">
                        <a:pos x="connsiteX1" y="connsiteY1"/>
                      </a:cxn>
                      <a:cxn ang="0">
                        <a:pos x="connsiteX2" y="connsiteY2"/>
                      </a:cxn>
                    </a:cxnLst>
                    <a:rect l="l" t="t" r="r" b="b"/>
                    <a:pathLst>
                      <a:path w="31242000" h="28397200">
                        <a:moveTo>
                          <a:pt x="0" y="0"/>
                        </a:moveTo>
                        <a:cubicBezTo>
                          <a:pt x="4686300" y="14198600"/>
                          <a:pt x="9372600" y="28397200"/>
                          <a:pt x="14579600" y="28397200"/>
                        </a:cubicBezTo>
                        <a:cubicBezTo>
                          <a:pt x="19786600" y="28397200"/>
                          <a:pt x="25514300" y="14198600"/>
                          <a:pt x="31242000" y="0"/>
                        </a:cubicBezTo>
                      </a:path>
                    </a:pathLst>
                  </a:cu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7" name="Freeform: Shape 1086">
                    <a:extLst>
                      <a:ext uri="{FF2B5EF4-FFF2-40B4-BE49-F238E27FC236}">
                        <a16:creationId xmlns:a16="http://schemas.microsoft.com/office/drawing/2014/main" id="{D49AA57D-7999-6504-68F2-15212D1F3258}"/>
                      </a:ext>
                    </a:extLst>
                  </p:cNvPr>
                  <p:cNvSpPr>
                    <a:spLocks noChangeAspect="1"/>
                  </p:cNvSpPr>
                  <p:nvPr/>
                </p:nvSpPr>
                <p:spPr>
                  <a:xfrm rot="10800000">
                    <a:off x="12691803" y="16463751"/>
                    <a:ext cx="11371561" cy="10336102"/>
                  </a:xfrm>
                  <a:custGeom>
                    <a:avLst/>
                    <a:gdLst>
                      <a:gd name="connsiteX0" fmla="*/ 0 w 31242000"/>
                      <a:gd name="connsiteY0" fmla="*/ 0 h 28397200"/>
                      <a:gd name="connsiteX1" fmla="*/ 14579600 w 31242000"/>
                      <a:gd name="connsiteY1" fmla="*/ 28397200 h 28397200"/>
                      <a:gd name="connsiteX2" fmla="*/ 31242000 w 31242000"/>
                      <a:gd name="connsiteY2" fmla="*/ 0 h 28397200"/>
                    </a:gdLst>
                    <a:ahLst/>
                    <a:cxnLst>
                      <a:cxn ang="0">
                        <a:pos x="connsiteX0" y="connsiteY0"/>
                      </a:cxn>
                      <a:cxn ang="0">
                        <a:pos x="connsiteX1" y="connsiteY1"/>
                      </a:cxn>
                      <a:cxn ang="0">
                        <a:pos x="connsiteX2" y="connsiteY2"/>
                      </a:cxn>
                    </a:cxnLst>
                    <a:rect l="l" t="t" r="r" b="b"/>
                    <a:pathLst>
                      <a:path w="31242000" h="28397200">
                        <a:moveTo>
                          <a:pt x="0" y="0"/>
                        </a:moveTo>
                        <a:cubicBezTo>
                          <a:pt x="4686300" y="14198600"/>
                          <a:pt x="9372600" y="28397200"/>
                          <a:pt x="14579600" y="28397200"/>
                        </a:cubicBezTo>
                        <a:cubicBezTo>
                          <a:pt x="19786600" y="28397200"/>
                          <a:pt x="25514300" y="14198600"/>
                          <a:pt x="31242000" y="0"/>
                        </a:cubicBezTo>
                      </a:path>
                    </a:pathLst>
                  </a:cu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0" name="Group 1079">
                  <a:extLst>
                    <a:ext uri="{FF2B5EF4-FFF2-40B4-BE49-F238E27FC236}">
                      <a16:creationId xmlns:a16="http://schemas.microsoft.com/office/drawing/2014/main" id="{2DD93C78-F602-842F-75C2-7117D198138B}"/>
                    </a:ext>
                  </a:extLst>
                </p:cNvPr>
                <p:cNvGrpSpPr>
                  <a:grpSpLocks noChangeAspect="1"/>
                </p:cNvGrpSpPr>
                <p:nvPr/>
              </p:nvGrpSpPr>
              <p:grpSpPr>
                <a:xfrm>
                  <a:off x="31237945" y="21848789"/>
                  <a:ext cx="6595119" cy="5994400"/>
                  <a:chOff x="1320800" y="16463751"/>
                  <a:chExt cx="22742564" cy="20671049"/>
                </a:xfrm>
              </p:grpSpPr>
              <p:sp>
                <p:nvSpPr>
                  <p:cNvPr id="1084" name="Freeform: Shape 1083">
                    <a:extLst>
                      <a:ext uri="{FF2B5EF4-FFF2-40B4-BE49-F238E27FC236}">
                        <a16:creationId xmlns:a16="http://schemas.microsoft.com/office/drawing/2014/main" id="{1BB65FD4-05DB-BF79-1118-B92976BBA25F}"/>
                      </a:ext>
                    </a:extLst>
                  </p:cNvPr>
                  <p:cNvSpPr>
                    <a:spLocks noChangeAspect="1"/>
                  </p:cNvSpPr>
                  <p:nvPr/>
                </p:nvSpPr>
                <p:spPr>
                  <a:xfrm>
                    <a:off x="1320800" y="26798698"/>
                    <a:ext cx="11371561" cy="10336102"/>
                  </a:xfrm>
                  <a:custGeom>
                    <a:avLst/>
                    <a:gdLst>
                      <a:gd name="connsiteX0" fmla="*/ 0 w 31242000"/>
                      <a:gd name="connsiteY0" fmla="*/ 0 h 28397200"/>
                      <a:gd name="connsiteX1" fmla="*/ 14579600 w 31242000"/>
                      <a:gd name="connsiteY1" fmla="*/ 28397200 h 28397200"/>
                      <a:gd name="connsiteX2" fmla="*/ 31242000 w 31242000"/>
                      <a:gd name="connsiteY2" fmla="*/ 0 h 28397200"/>
                    </a:gdLst>
                    <a:ahLst/>
                    <a:cxnLst>
                      <a:cxn ang="0">
                        <a:pos x="connsiteX0" y="connsiteY0"/>
                      </a:cxn>
                      <a:cxn ang="0">
                        <a:pos x="connsiteX1" y="connsiteY1"/>
                      </a:cxn>
                      <a:cxn ang="0">
                        <a:pos x="connsiteX2" y="connsiteY2"/>
                      </a:cxn>
                    </a:cxnLst>
                    <a:rect l="l" t="t" r="r" b="b"/>
                    <a:pathLst>
                      <a:path w="31242000" h="28397200">
                        <a:moveTo>
                          <a:pt x="0" y="0"/>
                        </a:moveTo>
                        <a:cubicBezTo>
                          <a:pt x="4686300" y="14198600"/>
                          <a:pt x="9372600" y="28397200"/>
                          <a:pt x="14579600" y="28397200"/>
                        </a:cubicBezTo>
                        <a:cubicBezTo>
                          <a:pt x="19786600" y="28397200"/>
                          <a:pt x="25514300" y="14198600"/>
                          <a:pt x="31242000" y="0"/>
                        </a:cubicBezTo>
                      </a:path>
                    </a:pathLst>
                  </a:cu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5" name="Freeform: Shape 1084">
                    <a:extLst>
                      <a:ext uri="{FF2B5EF4-FFF2-40B4-BE49-F238E27FC236}">
                        <a16:creationId xmlns:a16="http://schemas.microsoft.com/office/drawing/2014/main" id="{F5BD698C-D5A8-3956-B476-213405FCFE48}"/>
                      </a:ext>
                    </a:extLst>
                  </p:cNvPr>
                  <p:cNvSpPr>
                    <a:spLocks noChangeAspect="1"/>
                  </p:cNvSpPr>
                  <p:nvPr/>
                </p:nvSpPr>
                <p:spPr>
                  <a:xfrm rot="10800000">
                    <a:off x="12691803" y="16463751"/>
                    <a:ext cx="11371561" cy="10336102"/>
                  </a:xfrm>
                  <a:custGeom>
                    <a:avLst/>
                    <a:gdLst>
                      <a:gd name="connsiteX0" fmla="*/ 0 w 31242000"/>
                      <a:gd name="connsiteY0" fmla="*/ 0 h 28397200"/>
                      <a:gd name="connsiteX1" fmla="*/ 14579600 w 31242000"/>
                      <a:gd name="connsiteY1" fmla="*/ 28397200 h 28397200"/>
                      <a:gd name="connsiteX2" fmla="*/ 31242000 w 31242000"/>
                      <a:gd name="connsiteY2" fmla="*/ 0 h 28397200"/>
                    </a:gdLst>
                    <a:ahLst/>
                    <a:cxnLst>
                      <a:cxn ang="0">
                        <a:pos x="connsiteX0" y="connsiteY0"/>
                      </a:cxn>
                      <a:cxn ang="0">
                        <a:pos x="connsiteX1" y="connsiteY1"/>
                      </a:cxn>
                      <a:cxn ang="0">
                        <a:pos x="connsiteX2" y="connsiteY2"/>
                      </a:cxn>
                    </a:cxnLst>
                    <a:rect l="l" t="t" r="r" b="b"/>
                    <a:pathLst>
                      <a:path w="31242000" h="28397200">
                        <a:moveTo>
                          <a:pt x="0" y="0"/>
                        </a:moveTo>
                        <a:cubicBezTo>
                          <a:pt x="4686300" y="14198600"/>
                          <a:pt x="9372600" y="28397200"/>
                          <a:pt x="14579600" y="28397200"/>
                        </a:cubicBezTo>
                        <a:cubicBezTo>
                          <a:pt x="19786600" y="28397200"/>
                          <a:pt x="25514300" y="14198600"/>
                          <a:pt x="31242000" y="0"/>
                        </a:cubicBezTo>
                      </a:path>
                    </a:pathLst>
                  </a:cu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1" name="Group 1080">
                  <a:extLst>
                    <a:ext uri="{FF2B5EF4-FFF2-40B4-BE49-F238E27FC236}">
                      <a16:creationId xmlns:a16="http://schemas.microsoft.com/office/drawing/2014/main" id="{A25FE810-EF6B-8A9C-67F1-96E6DC7C7ED0}"/>
                    </a:ext>
                  </a:extLst>
                </p:cNvPr>
                <p:cNvGrpSpPr>
                  <a:grpSpLocks noChangeAspect="1"/>
                </p:cNvGrpSpPr>
                <p:nvPr/>
              </p:nvGrpSpPr>
              <p:grpSpPr>
                <a:xfrm>
                  <a:off x="44428263" y="21848957"/>
                  <a:ext cx="6595119" cy="5994400"/>
                  <a:chOff x="1320800" y="16463751"/>
                  <a:chExt cx="22742564" cy="20671049"/>
                </a:xfrm>
              </p:grpSpPr>
              <p:sp>
                <p:nvSpPr>
                  <p:cNvPr id="1082" name="Freeform: Shape 1081">
                    <a:extLst>
                      <a:ext uri="{FF2B5EF4-FFF2-40B4-BE49-F238E27FC236}">
                        <a16:creationId xmlns:a16="http://schemas.microsoft.com/office/drawing/2014/main" id="{FB5CB00C-4381-4727-DBD2-0D2591CFA2E9}"/>
                      </a:ext>
                    </a:extLst>
                  </p:cNvPr>
                  <p:cNvSpPr>
                    <a:spLocks noChangeAspect="1"/>
                  </p:cNvSpPr>
                  <p:nvPr/>
                </p:nvSpPr>
                <p:spPr>
                  <a:xfrm>
                    <a:off x="1320800" y="26798698"/>
                    <a:ext cx="11371561" cy="10336102"/>
                  </a:xfrm>
                  <a:custGeom>
                    <a:avLst/>
                    <a:gdLst>
                      <a:gd name="connsiteX0" fmla="*/ 0 w 31242000"/>
                      <a:gd name="connsiteY0" fmla="*/ 0 h 28397200"/>
                      <a:gd name="connsiteX1" fmla="*/ 14579600 w 31242000"/>
                      <a:gd name="connsiteY1" fmla="*/ 28397200 h 28397200"/>
                      <a:gd name="connsiteX2" fmla="*/ 31242000 w 31242000"/>
                      <a:gd name="connsiteY2" fmla="*/ 0 h 28397200"/>
                    </a:gdLst>
                    <a:ahLst/>
                    <a:cxnLst>
                      <a:cxn ang="0">
                        <a:pos x="connsiteX0" y="connsiteY0"/>
                      </a:cxn>
                      <a:cxn ang="0">
                        <a:pos x="connsiteX1" y="connsiteY1"/>
                      </a:cxn>
                      <a:cxn ang="0">
                        <a:pos x="connsiteX2" y="connsiteY2"/>
                      </a:cxn>
                    </a:cxnLst>
                    <a:rect l="l" t="t" r="r" b="b"/>
                    <a:pathLst>
                      <a:path w="31242000" h="28397200">
                        <a:moveTo>
                          <a:pt x="0" y="0"/>
                        </a:moveTo>
                        <a:cubicBezTo>
                          <a:pt x="4686300" y="14198600"/>
                          <a:pt x="9372600" y="28397200"/>
                          <a:pt x="14579600" y="28397200"/>
                        </a:cubicBezTo>
                        <a:cubicBezTo>
                          <a:pt x="19786600" y="28397200"/>
                          <a:pt x="25514300" y="14198600"/>
                          <a:pt x="31242000" y="0"/>
                        </a:cubicBezTo>
                      </a:path>
                    </a:pathLst>
                  </a:cu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3" name="Freeform: Shape 1082">
                    <a:extLst>
                      <a:ext uri="{FF2B5EF4-FFF2-40B4-BE49-F238E27FC236}">
                        <a16:creationId xmlns:a16="http://schemas.microsoft.com/office/drawing/2014/main" id="{E82C7D26-B752-1280-C617-D7302A56E375}"/>
                      </a:ext>
                    </a:extLst>
                  </p:cNvPr>
                  <p:cNvSpPr>
                    <a:spLocks noChangeAspect="1"/>
                  </p:cNvSpPr>
                  <p:nvPr/>
                </p:nvSpPr>
                <p:spPr>
                  <a:xfrm rot="10800000">
                    <a:off x="12691803" y="16463751"/>
                    <a:ext cx="11371561" cy="10336102"/>
                  </a:xfrm>
                  <a:custGeom>
                    <a:avLst/>
                    <a:gdLst>
                      <a:gd name="connsiteX0" fmla="*/ 0 w 31242000"/>
                      <a:gd name="connsiteY0" fmla="*/ 0 h 28397200"/>
                      <a:gd name="connsiteX1" fmla="*/ 14579600 w 31242000"/>
                      <a:gd name="connsiteY1" fmla="*/ 28397200 h 28397200"/>
                      <a:gd name="connsiteX2" fmla="*/ 31242000 w 31242000"/>
                      <a:gd name="connsiteY2" fmla="*/ 0 h 28397200"/>
                    </a:gdLst>
                    <a:ahLst/>
                    <a:cxnLst>
                      <a:cxn ang="0">
                        <a:pos x="connsiteX0" y="connsiteY0"/>
                      </a:cxn>
                      <a:cxn ang="0">
                        <a:pos x="connsiteX1" y="connsiteY1"/>
                      </a:cxn>
                      <a:cxn ang="0">
                        <a:pos x="connsiteX2" y="connsiteY2"/>
                      </a:cxn>
                    </a:cxnLst>
                    <a:rect l="l" t="t" r="r" b="b"/>
                    <a:pathLst>
                      <a:path w="31242000" h="28397200">
                        <a:moveTo>
                          <a:pt x="0" y="0"/>
                        </a:moveTo>
                        <a:cubicBezTo>
                          <a:pt x="4686300" y="14198600"/>
                          <a:pt x="9372600" y="28397200"/>
                          <a:pt x="14579600" y="28397200"/>
                        </a:cubicBezTo>
                        <a:cubicBezTo>
                          <a:pt x="19786600" y="28397200"/>
                          <a:pt x="25514300" y="14198600"/>
                          <a:pt x="31242000" y="0"/>
                        </a:cubicBezTo>
                      </a:path>
                    </a:pathLst>
                  </a:cu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088" name="Picture 1087">
                <a:extLst>
                  <a:ext uri="{FF2B5EF4-FFF2-40B4-BE49-F238E27FC236}">
                    <a16:creationId xmlns:a16="http://schemas.microsoft.com/office/drawing/2014/main" id="{D31DF4A4-8830-BB0F-C01A-C51F6DFE7C1C}"/>
                  </a:ext>
                </a:extLst>
              </p:cNvPr>
              <p:cNvPicPr>
                <a:picLocks noChangeAspect="1"/>
              </p:cNvPicPr>
              <p:nvPr/>
            </p:nvPicPr>
            <p:blipFill>
              <a:blip r:embed="rId13"/>
              <a:stretch>
                <a:fillRect/>
              </a:stretch>
            </p:blipFill>
            <p:spPr>
              <a:xfrm>
                <a:off x="12895366" y="23027396"/>
                <a:ext cx="446418" cy="497438"/>
              </a:xfrm>
              <a:prstGeom prst="rect">
                <a:avLst/>
              </a:prstGeom>
            </p:spPr>
          </p:pic>
          <p:pic>
            <p:nvPicPr>
              <p:cNvPr id="1089" name="Picture 1088" descr="A black background with a black square&#10;&#10;Description automatically generated with medium confidence">
                <a:extLst>
                  <a:ext uri="{FF2B5EF4-FFF2-40B4-BE49-F238E27FC236}">
                    <a16:creationId xmlns:a16="http://schemas.microsoft.com/office/drawing/2014/main" id="{B47684F3-8317-4633-8841-1D2A01609DD8}"/>
                  </a:ext>
                </a:extLst>
              </p:cNvPr>
              <p:cNvPicPr>
                <a:picLocks noChangeAspect="1"/>
              </p:cNvPicPr>
              <p:nvPr/>
            </p:nvPicPr>
            <p:blipFill>
              <a:blip r:embed="rId14"/>
              <a:stretch>
                <a:fillRect/>
              </a:stretch>
            </p:blipFill>
            <p:spPr>
              <a:xfrm>
                <a:off x="11914620" y="26461962"/>
                <a:ext cx="716495" cy="875715"/>
              </a:xfrm>
              <a:prstGeom prst="rect">
                <a:avLst/>
              </a:prstGeom>
            </p:spPr>
          </p:pic>
          <p:pic>
            <p:nvPicPr>
              <p:cNvPr id="1090" name="Picture 1089" descr="A black background with a black square&#10;&#10;Description automatically generated with medium confidence">
                <a:extLst>
                  <a:ext uri="{FF2B5EF4-FFF2-40B4-BE49-F238E27FC236}">
                    <a16:creationId xmlns:a16="http://schemas.microsoft.com/office/drawing/2014/main" id="{9690663C-9CD8-78AF-C6E4-3B23431572F9}"/>
                  </a:ext>
                </a:extLst>
              </p:cNvPr>
              <p:cNvPicPr>
                <a:picLocks noChangeAspect="1"/>
              </p:cNvPicPr>
              <p:nvPr/>
            </p:nvPicPr>
            <p:blipFill>
              <a:blip r:embed="rId15"/>
              <a:stretch>
                <a:fillRect/>
              </a:stretch>
            </p:blipFill>
            <p:spPr>
              <a:xfrm>
                <a:off x="8095184" y="25343158"/>
                <a:ext cx="1218269" cy="855690"/>
              </a:xfrm>
              <a:prstGeom prst="rect">
                <a:avLst/>
              </a:prstGeom>
            </p:spPr>
          </p:pic>
          <p:pic>
            <p:nvPicPr>
              <p:cNvPr id="1091" name="Picture 1090">
                <a:extLst>
                  <a:ext uri="{FF2B5EF4-FFF2-40B4-BE49-F238E27FC236}">
                    <a16:creationId xmlns:a16="http://schemas.microsoft.com/office/drawing/2014/main" id="{A6C11866-FCB8-FE6E-C2FC-9A80EEB32396}"/>
                  </a:ext>
                </a:extLst>
              </p:cNvPr>
              <p:cNvPicPr>
                <a:picLocks noChangeAspect="1"/>
              </p:cNvPicPr>
              <p:nvPr/>
            </p:nvPicPr>
            <p:blipFill>
              <a:blip r:embed="rId16"/>
              <a:stretch>
                <a:fillRect/>
              </a:stretch>
            </p:blipFill>
            <p:spPr>
              <a:xfrm>
                <a:off x="16378421" y="21494394"/>
                <a:ext cx="897006" cy="499761"/>
              </a:xfrm>
              <a:prstGeom prst="rect">
                <a:avLst/>
              </a:prstGeom>
            </p:spPr>
          </p:pic>
        </p:grpSp>
      </p:grpSp>
      <p:sp>
        <p:nvSpPr>
          <p:cNvPr id="1098" name="TextBox 1097">
            <a:extLst>
              <a:ext uri="{FF2B5EF4-FFF2-40B4-BE49-F238E27FC236}">
                <a16:creationId xmlns:a16="http://schemas.microsoft.com/office/drawing/2014/main" id="{C54CFB02-B445-D53B-E065-C3803A43AE97}"/>
              </a:ext>
            </a:extLst>
          </p:cNvPr>
          <p:cNvSpPr txBox="1"/>
          <p:nvPr/>
        </p:nvSpPr>
        <p:spPr>
          <a:xfrm>
            <a:off x="1357609" y="33987032"/>
            <a:ext cx="15240000" cy="1569660"/>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        Shown above is the Teukolsky equation, whose solutions isolate separate aspects of spacetime curvature. For a given spin, s, we have a much simpler equation which we can solve using BHPT.</a:t>
            </a:r>
          </a:p>
        </p:txBody>
      </p:sp>
      <p:pic>
        <p:nvPicPr>
          <p:cNvPr id="1100" name="Picture 1099">
            <a:extLst>
              <a:ext uri="{FF2B5EF4-FFF2-40B4-BE49-F238E27FC236}">
                <a16:creationId xmlns:a16="http://schemas.microsoft.com/office/drawing/2014/main" id="{3BCB7AF8-CF4B-FD70-FECB-A601EC54E0DC}"/>
              </a:ext>
            </a:extLst>
          </p:cNvPr>
          <p:cNvPicPr>
            <a:picLocks noChangeAspect="1"/>
          </p:cNvPicPr>
          <p:nvPr/>
        </p:nvPicPr>
        <p:blipFill>
          <a:blip r:embed="rId17"/>
          <a:stretch>
            <a:fillRect/>
          </a:stretch>
        </p:blipFill>
        <p:spPr>
          <a:xfrm flipV="1">
            <a:off x="22673392" y="11212568"/>
            <a:ext cx="78700" cy="134253"/>
          </a:xfrm>
          <a:prstGeom prst="rect">
            <a:avLst/>
          </a:prstGeom>
        </p:spPr>
      </p:pic>
      <p:pic>
        <p:nvPicPr>
          <p:cNvPr id="1101" name="Picture 1100">
            <a:extLst>
              <a:ext uri="{FF2B5EF4-FFF2-40B4-BE49-F238E27FC236}">
                <a16:creationId xmlns:a16="http://schemas.microsoft.com/office/drawing/2014/main" id="{192AC350-D31B-C06A-6E05-A2842F124043}"/>
              </a:ext>
            </a:extLst>
          </p:cNvPr>
          <p:cNvPicPr>
            <a:picLocks noChangeAspect="1"/>
          </p:cNvPicPr>
          <p:nvPr/>
        </p:nvPicPr>
        <p:blipFill>
          <a:blip r:embed="rId17"/>
          <a:stretch>
            <a:fillRect/>
          </a:stretch>
        </p:blipFill>
        <p:spPr>
          <a:xfrm flipV="1">
            <a:off x="22270317" y="13029240"/>
            <a:ext cx="78700" cy="134253"/>
          </a:xfrm>
          <a:prstGeom prst="rect">
            <a:avLst/>
          </a:prstGeom>
        </p:spPr>
      </p:pic>
    </p:spTree>
    <p:extLst>
      <p:ext uri="{BB962C8B-B14F-4D97-AF65-F5344CB8AC3E}">
        <p14:creationId xmlns:p14="http://schemas.microsoft.com/office/powerpoint/2010/main" val="506173887"/>
      </p:ext>
    </p:extLst>
  </p:cSld>
  <p:clrMapOvr>
    <a:masterClrMapping/>
  </p:clrMapOvr>
</p:sld>
</file>

<file path=ppt/theme/theme1.xml><?xml version="1.0" encoding="utf-8"?>
<a:theme xmlns:a="http://schemas.openxmlformats.org/drawingml/2006/main" name="THREE COLUMN - 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OUR COLUMN -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9622</TotalTime>
  <Words>841</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vt:i4>
      </vt:variant>
    </vt:vector>
  </HeadingPairs>
  <TitlesOfParts>
    <vt:vector size="6" baseType="lpstr">
      <vt:lpstr>Arial</vt:lpstr>
      <vt:lpstr>Helvetica</vt:lpstr>
      <vt:lpstr>THREE COLUMN - 1</vt:lpstr>
      <vt:lpstr>FOUR COLUMN - 1</vt:lpstr>
      <vt:lpstr>Custom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Luecke, Jenna C</dc:creator>
  <cp:lastModifiedBy>Finny Valorz</cp:lastModifiedBy>
  <cp:revision>116</cp:revision>
  <cp:lastPrinted>2018-05-29T17:54:30Z</cp:lastPrinted>
  <dcterms:created xsi:type="dcterms:W3CDTF">2018-05-04T16:01:53Z</dcterms:created>
  <dcterms:modified xsi:type="dcterms:W3CDTF">2024-09-30T05:44:12Z</dcterms:modified>
</cp:coreProperties>
</file>