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1" r:id="rId3"/>
    <p:sldId id="291" r:id="rId4"/>
    <p:sldId id="292" r:id="rId5"/>
    <p:sldId id="293" r:id="rId6"/>
    <p:sldId id="294" r:id="rId7"/>
    <p:sldId id="268" r:id="rId8"/>
    <p:sldId id="269" r:id="rId9"/>
    <p:sldId id="264" r:id="rId10"/>
    <p:sldId id="290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85" r:id="rId19"/>
    <p:sldId id="286" r:id="rId20"/>
    <p:sldId id="287" r:id="rId21"/>
    <p:sldId id="288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A6406C01-7E83-4650-8EF5-394419DCB348}">
      <dgm:prSet phldrT="[文本]" custT="1"/>
      <dgm:spPr/>
      <dgm:t>
        <a:bodyPr/>
        <a:lstStyle/>
        <a:p>
          <a:r>
            <a:rPr lang="en-US" altLang="zh-CN" sz="105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Initial Game</a:t>
          </a:r>
          <a:endParaRPr lang="zh-CN" sz="105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4E9F0D0-FF23-4B59-9B97-973BCBE5DC65}">
      <dgm:prSet phldrT="[文本]" custT="1"/>
      <dgm:spPr/>
      <dgm:t>
        <a:bodyPr/>
        <a:lstStyle/>
        <a:p>
          <a:r>
            <a:rPr lang="en-US" altLang="zh-CN" sz="9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LoadGame</a:t>
          </a:r>
          <a:endParaRPr lang="zh-CN" sz="9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D952622-A79E-41E4-BBC2-6212DEFFA91C}">
      <dgm:prSet phldrT="[文本]" custT="1"/>
      <dgm:spPr/>
      <dgm:t>
        <a:bodyPr/>
        <a:lstStyle/>
        <a:p>
          <a:r>
            <a:rPr lang="en-US" altLang="zh-CN" sz="105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Game State Manager</a:t>
          </a:r>
          <a:endParaRPr lang="zh-CN" sz="105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248D9DA-6444-46F6-8D28-C8BB2253AAD1}">
      <dgm:prSet phldrT="[文本]" custT="1"/>
      <dgm:spPr/>
      <dgm:t>
        <a:bodyPr/>
        <a:lstStyle/>
        <a:p>
          <a:r>
            <a:rPr lang="zh-CN" altLang="en-US" sz="900">
              <a:latin typeface="Microsoft YaHei UI" panose="020B0503020204020204" pitchFamily="34" charset="-122"/>
              <a:ea typeface="Microsoft YaHei UI" panose="020B0503020204020204" pitchFamily="34" charset="-122"/>
            </a:rPr>
            <a:t>GameM</a:t>
          </a:r>
          <a:r>
            <a:rPr lang="en-US" altLang="zh-CN" sz="9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anager</a:t>
          </a:r>
          <a:endParaRPr lang="zh-CN" sz="9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706FFE-8A00-485D-9FF7-8D310692C602}">
      <dgm:prSet phldrT="[文本]" custT="1"/>
      <dgm:spPr/>
      <dgm:t>
        <a:bodyPr/>
        <a:lstStyle/>
        <a:p>
          <a:r>
            <a:rPr lang="en-US" altLang="zh-CN" sz="105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Map Manager</a:t>
          </a:r>
          <a:endParaRPr lang="zh-CN" sz="105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A9B5D84-CB00-4BC9-ADB2-5CF832F36763}">
      <dgm:prSet phldrT="[文本]" custT="1"/>
      <dgm:spPr/>
      <dgm:t>
        <a:bodyPr/>
        <a:lstStyle/>
        <a:p>
          <a:r>
            <a:rPr lang="zh-CN" altLang="en-US" sz="900">
              <a:latin typeface="Microsoft YaHei UI" panose="020B0503020204020204" pitchFamily="34" charset="-122"/>
              <a:ea typeface="Microsoft YaHei UI" panose="020B0503020204020204" pitchFamily="34" charset="-122"/>
            </a:rPr>
            <a:t>MapDa</a:t>
          </a:r>
          <a:r>
            <a:rPr lang="en-US" altLang="zh-CN" sz="9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taHelper</a:t>
          </a:r>
          <a:endParaRPr lang="zh-CN" sz="9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zh-CN" sz="20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FE37AF-47D9-47F6-B037-FE01E7096A29}">
      <dgm:prSet phldrT="[文本]" custT="1"/>
      <dgm:spPr/>
      <dgm:t>
        <a:bodyPr/>
        <a:lstStyle/>
        <a:p>
          <a:r>
            <a:rPr lang="en-US" altLang="zh-CN" sz="105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Rhythm Manager</a:t>
          </a:r>
          <a:endParaRPr lang="zh-CN" sz="105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D39ED3F-121F-463E-9682-82C3EE0E1C8C}" type="parTrans" cxnId="{B96B8842-CE9B-4AF2-B719-FA67D1D8383D}">
      <dgm:prSet/>
      <dgm:spPr/>
      <dgm:t>
        <a:bodyPr/>
        <a:lstStyle/>
        <a:p>
          <a:endParaRPr lang="zh-CN" altLang="en-US" sz="2000"/>
        </a:p>
      </dgm:t>
    </dgm:pt>
    <dgm:pt modelId="{88F61122-7296-414D-9ADB-6E564819C32F}" type="sibTrans" cxnId="{B96B8842-CE9B-4AF2-B719-FA67D1D8383D}">
      <dgm:prSet/>
      <dgm:spPr/>
      <dgm:t>
        <a:bodyPr/>
        <a:lstStyle/>
        <a:p>
          <a:endParaRPr lang="zh-CN" altLang="en-US" sz="2000"/>
        </a:p>
      </dgm:t>
    </dgm:pt>
    <dgm:pt modelId="{A9A31FC7-BBEE-4FEA-AECA-952420869741}">
      <dgm:prSet phldrT="[文本]" custT="1"/>
      <dgm:spPr/>
      <dgm:t>
        <a:bodyPr/>
        <a:lstStyle/>
        <a:p>
          <a:r>
            <a:rPr lang="en-US" altLang="zh-CN" sz="900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RhythmRecorder</a:t>
          </a:r>
          <a:endParaRPr lang="zh-CN" sz="9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B485FE2-4B35-44C4-8BBC-CB98D576109C}" type="parTrans" cxnId="{FF4F6539-DF56-431C-BDD8-86C146552888}">
      <dgm:prSet/>
      <dgm:spPr/>
      <dgm:t>
        <a:bodyPr/>
        <a:lstStyle/>
        <a:p>
          <a:endParaRPr lang="zh-CN" altLang="en-US" sz="2000"/>
        </a:p>
      </dgm:t>
    </dgm:pt>
    <dgm:pt modelId="{6D6A8A9A-6BDA-4E2E-AC73-C01401FE0CA5}" type="sibTrans" cxnId="{FF4F6539-DF56-431C-BDD8-86C146552888}">
      <dgm:prSet/>
      <dgm:spPr/>
      <dgm:t>
        <a:bodyPr/>
        <a:lstStyle/>
        <a:p>
          <a:endParaRPr lang="zh-CN" altLang="en-US" sz="2000"/>
        </a:p>
      </dgm:t>
    </dgm:pt>
    <dgm:pt modelId="{61CAE42C-07A2-48B0-B4F4-88523FDAD1A9}">
      <dgm:prSet phldrT="[文本]" custT="1"/>
      <dgm:spPr/>
      <dgm:t>
        <a:bodyPr/>
        <a:lstStyle/>
        <a:p>
          <a:r>
            <a:rPr lang="en-US" altLang="zh-CN" sz="105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Game Data</a:t>
          </a:r>
          <a:endParaRPr lang="zh-CN" sz="105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F87A444-1953-465F-A62D-D17C54381283}" type="parTrans" cxnId="{32FD4C83-88BB-42A6-BA38-8E2BF491A940}">
      <dgm:prSet/>
      <dgm:spPr/>
      <dgm:t>
        <a:bodyPr/>
        <a:lstStyle/>
        <a:p>
          <a:endParaRPr lang="zh-CN" altLang="en-US" sz="2000"/>
        </a:p>
      </dgm:t>
    </dgm:pt>
    <dgm:pt modelId="{9F6E7A6C-20F4-499C-8F65-BF206FB95FBB}" type="sibTrans" cxnId="{32FD4C83-88BB-42A6-BA38-8E2BF491A940}">
      <dgm:prSet/>
      <dgm:spPr/>
      <dgm:t>
        <a:bodyPr/>
        <a:lstStyle/>
        <a:p>
          <a:endParaRPr lang="zh-CN" altLang="en-US" sz="2000"/>
        </a:p>
      </dgm:t>
    </dgm:pt>
    <dgm:pt modelId="{531468A8-DEFA-4875-B091-14790C788D25}">
      <dgm:prSet phldrT="[文本]" custT="1"/>
      <dgm:spPr/>
      <dgm:t>
        <a:bodyPr/>
        <a:lstStyle/>
        <a:p>
          <a:r>
            <a:rPr lang="en-US" altLang="zh-CN" sz="900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GameDataProcessor</a:t>
          </a:r>
          <a:endParaRPr lang="zh-CN" sz="9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5DAAB73-61B4-4288-8DD4-96D9A5330BF8}" type="parTrans" cxnId="{464BBC74-9CA7-44BD-85D6-B8C8A9E1C13E}">
      <dgm:prSet/>
      <dgm:spPr/>
      <dgm:t>
        <a:bodyPr/>
        <a:lstStyle/>
        <a:p>
          <a:endParaRPr lang="zh-CN" altLang="en-US" sz="2000"/>
        </a:p>
      </dgm:t>
    </dgm:pt>
    <dgm:pt modelId="{65113ED9-DEA8-492B-BA3A-BE675DC7951B}" type="sibTrans" cxnId="{464BBC74-9CA7-44BD-85D6-B8C8A9E1C13E}">
      <dgm:prSet/>
      <dgm:spPr/>
      <dgm:t>
        <a:bodyPr/>
        <a:lstStyle/>
        <a:p>
          <a:endParaRPr lang="zh-CN" altLang="en-US" sz="2000"/>
        </a:p>
      </dgm:t>
    </dgm:pt>
    <dgm:pt modelId="{DBF9BD86-B174-467B-8888-B5EF25AB9830}" type="pres">
      <dgm:prSet presAssocID="{FBA29113-7A70-4E0E-B036-871C49B835F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FD11B34-3B07-405E-99F4-5A9447B94364}" type="pres">
      <dgm:prSet presAssocID="{FBA29113-7A70-4E0E-B036-871C49B835F1}" presName="Name1" presStyleCnt="0"/>
      <dgm:spPr/>
    </dgm:pt>
    <dgm:pt modelId="{08F742C3-4C97-4793-8E91-ECA1C52ED892}" type="pres">
      <dgm:prSet presAssocID="{FBA29113-7A70-4E0E-B036-871C49B835F1}" presName="cycle" presStyleCnt="0"/>
      <dgm:spPr/>
    </dgm:pt>
    <dgm:pt modelId="{FF57895A-E949-4988-82B9-1BD1A8C75C24}" type="pres">
      <dgm:prSet presAssocID="{FBA29113-7A70-4E0E-B036-871C49B835F1}" presName="srcNode" presStyleLbl="node1" presStyleIdx="0" presStyleCnt="5"/>
      <dgm:spPr/>
    </dgm:pt>
    <dgm:pt modelId="{86697C48-0CA7-4DD3-BC09-A88BC1F5F807}" type="pres">
      <dgm:prSet presAssocID="{FBA29113-7A70-4E0E-B036-871C49B835F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C73FCD6-6F6F-458B-B909-1F29BFF36E23}" type="pres">
      <dgm:prSet presAssocID="{FBA29113-7A70-4E0E-B036-871C49B835F1}" presName="extraNode" presStyleLbl="node1" presStyleIdx="0" presStyleCnt="5"/>
      <dgm:spPr/>
    </dgm:pt>
    <dgm:pt modelId="{9E845059-D23B-42DB-B64C-51F9F92720F7}" type="pres">
      <dgm:prSet presAssocID="{FBA29113-7A70-4E0E-B036-871C49B835F1}" presName="dstNode" presStyleLbl="node1" presStyleIdx="0" presStyleCnt="5"/>
      <dgm:spPr/>
    </dgm:pt>
    <dgm:pt modelId="{0DC8A221-A5CD-4D4B-964B-FAAF3113A9A6}" type="pres">
      <dgm:prSet presAssocID="{A6406C01-7E83-4650-8EF5-394419DCB34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7721AF-9FBA-4C64-8959-C198F39CB77A}" type="pres">
      <dgm:prSet presAssocID="{A6406C01-7E83-4650-8EF5-394419DCB348}" presName="accent_1" presStyleCnt="0"/>
      <dgm:spPr/>
    </dgm:pt>
    <dgm:pt modelId="{2104E4F7-BDE2-4167-975C-927F7F82E3FD}" type="pres">
      <dgm:prSet presAssocID="{A6406C01-7E83-4650-8EF5-394419DCB348}" presName="accentRepeatNode" presStyleLbl="solidFgAcc1" presStyleIdx="0" presStyleCnt="5"/>
      <dgm:spPr/>
    </dgm:pt>
    <dgm:pt modelId="{6FD6609D-5235-49C5-89DD-34FB212D6485}" type="pres">
      <dgm:prSet presAssocID="{5D952622-A79E-41E4-BBC2-6212DEFFA91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1066A-B547-4978-8B77-2FAFC1FF2574}" type="pres">
      <dgm:prSet presAssocID="{5D952622-A79E-41E4-BBC2-6212DEFFA91C}" presName="accent_2" presStyleCnt="0"/>
      <dgm:spPr/>
    </dgm:pt>
    <dgm:pt modelId="{AF897E72-704B-4786-833F-BEC2B628C816}" type="pres">
      <dgm:prSet presAssocID="{5D952622-A79E-41E4-BBC2-6212DEFFA91C}" presName="accentRepeatNode" presStyleLbl="solidFgAcc1" presStyleIdx="1" presStyleCnt="5"/>
      <dgm:spPr/>
    </dgm:pt>
    <dgm:pt modelId="{8E954DB7-5639-49A7-BCAE-2F84B9CE999A}" type="pres">
      <dgm:prSet presAssocID="{50706FFE-8A00-485D-9FF7-8D310692C60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12AC4-F995-4ADB-94B5-74E3551EC908}" type="pres">
      <dgm:prSet presAssocID="{50706FFE-8A00-485D-9FF7-8D310692C602}" presName="accent_3" presStyleCnt="0"/>
      <dgm:spPr/>
    </dgm:pt>
    <dgm:pt modelId="{209847ED-999F-44A9-99E0-D78F574E0BAD}" type="pres">
      <dgm:prSet presAssocID="{50706FFE-8A00-485D-9FF7-8D310692C602}" presName="accentRepeatNode" presStyleLbl="solidFgAcc1" presStyleIdx="2" presStyleCnt="5"/>
      <dgm:spPr/>
    </dgm:pt>
    <dgm:pt modelId="{E6983503-3C68-497D-8B16-D81710F1BCF0}" type="pres">
      <dgm:prSet presAssocID="{73FE37AF-47D9-47F6-B037-FE01E7096A2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BACE6-778B-497F-97D6-9A77651B2431}" type="pres">
      <dgm:prSet presAssocID="{73FE37AF-47D9-47F6-B037-FE01E7096A29}" presName="accent_4" presStyleCnt="0"/>
      <dgm:spPr/>
    </dgm:pt>
    <dgm:pt modelId="{63586A71-10A6-4CCE-8EDE-8AE7318FBCA7}" type="pres">
      <dgm:prSet presAssocID="{73FE37AF-47D9-47F6-B037-FE01E7096A29}" presName="accentRepeatNode" presStyleLbl="solidFgAcc1" presStyleIdx="3" presStyleCnt="5"/>
      <dgm:spPr/>
    </dgm:pt>
    <dgm:pt modelId="{53D046D0-E40E-477F-B345-27CB52F25A9B}" type="pres">
      <dgm:prSet presAssocID="{61CAE42C-07A2-48B0-B4F4-88523FDAD1A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83D1F-36CB-4A03-AB1B-215CABD05424}" type="pres">
      <dgm:prSet presAssocID="{61CAE42C-07A2-48B0-B4F4-88523FDAD1A9}" presName="accent_5" presStyleCnt="0"/>
      <dgm:spPr/>
    </dgm:pt>
    <dgm:pt modelId="{3FEB751C-56EB-4785-A230-738CAC52F485}" type="pres">
      <dgm:prSet presAssocID="{61CAE42C-07A2-48B0-B4F4-88523FDAD1A9}" presName="accentRepeatNode" presStyleLbl="solidFgAcc1" presStyleIdx="4" presStyleCnt="5"/>
      <dgm:spPr/>
    </dgm:pt>
  </dgm:ptLst>
  <dgm:cxnLst>
    <dgm:cxn modelId="{1312F7BB-55F4-4E64-B15A-A12B3D8CFCBA}" type="presOf" srcId="{3A9B5D84-CB00-4BC9-ADB2-5CF832F36763}" destId="{8E954DB7-5639-49A7-BCAE-2F84B9CE999A}" srcOrd="0" destOrd="1" presId="urn:microsoft.com/office/officeart/2008/layout/VerticalCurvedList"/>
    <dgm:cxn modelId="{312B7BD0-050B-495B-BD0C-DB487CB28C60}" type="presOf" srcId="{61CAE42C-07A2-48B0-B4F4-88523FDAD1A9}" destId="{53D046D0-E40E-477F-B345-27CB52F25A9B}" srcOrd="0" destOrd="0" presId="urn:microsoft.com/office/officeart/2008/layout/VerticalCurvedList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7201D688-C50A-4FF9-96B2-44962C14624C}" type="presOf" srcId="{A9A31FC7-BBEE-4FEA-AECA-952420869741}" destId="{E6983503-3C68-497D-8B16-D81710F1BCF0}" srcOrd="0" destOrd="1" presId="urn:microsoft.com/office/officeart/2008/layout/VerticalCurvedList"/>
    <dgm:cxn modelId="{6A9315DE-6BC5-4096-8B20-E37D77329281}" type="presOf" srcId="{5248D9DA-6444-46F6-8D28-C8BB2253AAD1}" destId="{6FD6609D-5235-49C5-89DD-34FB212D6485}" srcOrd="0" destOrd="1" presId="urn:microsoft.com/office/officeart/2008/layout/VerticalCurvedList"/>
    <dgm:cxn modelId="{728E22A1-A348-4641-9642-3D263C6F48AB}" type="presOf" srcId="{D32B195A-7CAD-474B-B79C-BE4BB171E742}" destId="{86697C48-0CA7-4DD3-BC09-A88BC1F5F807}" srcOrd="0" destOrd="0" presId="urn:microsoft.com/office/officeart/2008/layout/VerticalCurvedList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5F0D6FA7-2B3E-4D11-89F8-011D8F009FA4}" type="presOf" srcId="{5D952622-A79E-41E4-BBC2-6212DEFFA91C}" destId="{6FD6609D-5235-49C5-89DD-34FB212D6485}" srcOrd="0" destOrd="0" presId="urn:microsoft.com/office/officeart/2008/layout/VerticalCurvedList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5CFF81CD-2540-4851-9AF6-E765C88B043D}" type="presOf" srcId="{50706FFE-8A00-485D-9FF7-8D310692C602}" destId="{8E954DB7-5639-49A7-BCAE-2F84B9CE999A}" srcOrd="0" destOrd="0" presId="urn:microsoft.com/office/officeart/2008/layout/VerticalCurvedList"/>
    <dgm:cxn modelId="{EAEB025C-E092-49F8-B15C-14ACEFA16A9A}" type="presOf" srcId="{A6406C01-7E83-4650-8EF5-394419DCB348}" destId="{0DC8A221-A5CD-4D4B-964B-FAAF3113A9A6}" srcOrd="0" destOrd="0" presId="urn:microsoft.com/office/officeart/2008/layout/VerticalCurvedList"/>
    <dgm:cxn modelId="{4B176E0E-2C2A-474D-AA07-69551C147B91}" type="presOf" srcId="{E4E9F0D0-FF23-4B59-9B97-973BCBE5DC65}" destId="{0DC8A221-A5CD-4D4B-964B-FAAF3113A9A6}" srcOrd="0" destOrd="1" presId="urn:microsoft.com/office/officeart/2008/layout/VerticalCurvedList"/>
    <dgm:cxn modelId="{EC1A4761-DB48-4A93-9249-142ACD16B525}" type="presOf" srcId="{73FE37AF-47D9-47F6-B037-FE01E7096A29}" destId="{E6983503-3C68-497D-8B16-D81710F1BCF0}" srcOrd="0" destOrd="0" presId="urn:microsoft.com/office/officeart/2008/layout/VerticalCurvedList"/>
    <dgm:cxn modelId="{FF4F6539-DF56-431C-BDD8-86C146552888}" srcId="{73FE37AF-47D9-47F6-B037-FE01E7096A29}" destId="{A9A31FC7-BBEE-4FEA-AECA-952420869741}" srcOrd="0" destOrd="0" parTransId="{4B485FE2-4B35-44C4-8BBC-CB98D576109C}" sibTransId="{6D6A8A9A-6BDA-4E2E-AC73-C01401FE0CA5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8FB6DE70-A7A9-484E-9A09-A74BC8C1F147}" type="presOf" srcId="{FBA29113-7A70-4E0E-B036-871C49B835F1}" destId="{DBF9BD86-B174-467B-8888-B5EF25AB9830}" srcOrd="0" destOrd="0" presId="urn:microsoft.com/office/officeart/2008/layout/VerticalCurvedList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2FD4C83-88BB-42A6-BA38-8E2BF491A940}" srcId="{FBA29113-7A70-4E0E-B036-871C49B835F1}" destId="{61CAE42C-07A2-48B0-B4F4-88523FDAD1A9}" srcOrd="4" destOrd="0" parTransId="{8F87A444-1953-465F-A62D-D17C54381283}" sibTransId="{9F6E7A6C-20F4-499C-8F65-BF206FB95FBB}"/>
    <dgm:cxn modelId="{B96B8842-CE9B-4AF2-B719-FA67D1D8383D}" srcId="{FBA29113-7A70-4E0E-B036-871C49B835F1}" destId="{73FE37AF-47D9-47F6-B037-FE01E7096A29}" srcOrd="3" destOrd="0" parTransId="{AD39ED3F-121F-463E-9682-82C3EE0E1C8C}" sibTransId="{88F61122-7296-414D-9ADB-6E564819C32F}"/>
    <dgm:cxn modelId="{C74F2B16-1AF9-4E78-BA02-80AC38C810C7}" type="presOf" srcId="{531468A8-DEFA-4875-B091-14790C788D25}" destId="{53D046D0-E40E-477F-B345-27CB52F25A9B}" srcOrd="0" destOrd="1" presId="urn:microsoft.com/office/officeart/2008/layout/VerticalCurvedList"/>
    <dgm:cxn modelId="{464BBC74-9CA7-44BD-85D6-B8C8A9E1C13E}" srcId="{61CAE42C-07A2-48B0-B4F4-88523FDAD1A9}" destId="{531468A8-DEFA-4875-B091-14790C788D25}" srcOrd="0" destOrd="0" parTransId="{F5DAAB73-61B4-4288-8DD4-96D9A5330BF8}" sibTransId="{65113ED9-DEA8-492B-BA3A-BE675DC7951B}"/>
    <dgm:cxn modelId="{ED174CB7-6BA1-4F5B-A3F7-A68366610C3F}" type="presParOf" srcId="{DBF9BD86-B174-467B-8888-B5EF25AB9830}" destId="{3FD11B34-3B07-405E-99F4-5A9447B94364}" srcOrd="0" destOrd="0" presId="urn:microsoft.com/office/officeart/2008/layout/VerticalCurvedList"/>
    <dgm:cxn modelId="{72F8F531-D43C-4BF1-A63D-F005A14E7006}" type="presParOf" srcId="{3FD11B34-3B07-405E-99F4-5A9447B94364}" destId="{08F742C3-4C97-4793-8E91-ECA1C52ED892}" srcOrd="0" destOrd="0" presId="urn:microsoft.com/office/officeart/2008/layout/VerticalCurvedList"/>
    <dgm:cxn modelId="{69749D60-D466-4671-82F3-96D906176E0F}" type="presParOf" srcId="{08F742C3-4C97-4793-8E91-ECA1C52ED892}" destId="{FF57895A-E949-4988-82B9-1BD1A8C75C24}" srcOrd="0" destOrd="0" presId="urn:microsoft.com/office/officeart/2008/layout/VerticalCurvedList"/>
    <dgm:cxn modelId="{1D313A66-900C-44C9-983B-DAFBC6791C7D}" type="presParOf" srcId="{08F742C3-4C97-4793-8E91-ECA1C52ED892}" destId="{86697C48-0CA7-4DD3-BC09-A88BC1F5F807}" srcOrd="1" destOrd="0" presId="urn:microsoft.com/office/officeart/2008/layout/VerticalCurvedList"/>
    <dgm:cxn modelId="{18101298-2B75-4005-8C7C-E78EC192F727}" type="presParOf" srcId="{08F742C3-4C97-4793-8E91-ECA1C52ED892}" destId="{9C73FCD6-6F6F-458B-B909-1F29BFF36E23}" srcOrd="2" destOrd="0" presId="urn:microsoft.com/office/officeart/2008/layout/VerticalCurvedList"/>
    <dgm:cxn modelId="{04C78424-571F-4B57-9A77-CC1FF5B36240}" type="presParOf" srcId="{08F742C3-4C97-4793-8E91-ECA1C52ED892}" destId="{9E845059-D23B-42DB-B64C-51F9F92720F7}" srcOrd="3" destOrd="0" presId="urn:microsoft.com/office/officeart/2008/layout/VerticalCurvedList"/>
    <dgm:cxn modelId="{B6346F03-A00F-4457-BD23-4ADA2CE71CAC}" type="presParOf" srcId="{3FD11B34-3B07-405E-99F4-5A9447B94364}" destId="{0DC8A221-A5CD-4D4B-964B-FAAF3113A9A6}" srcOrd="1" destOrd="0" presId="urn:microsoft.com/office/officeart/2008/layout/VerticalCurvedList"/>
    <dgm:cxn modelId="{D8D7549A-B880-49BF-B046-56BB7C915AED}" type="presParOf" srcId="{3FD11B34-3B07-405E-99F4-5A9447B94364}" destId="{127721AF-9FBA-4C64-8959-C198F39CB77A}" srcOrd="2" destOrd="0" presId="urn:microsoft.com/office/officeart/2008/layout/VerticalCurvedList"/>
    <dgm:cxn modelId="{68F9722C-DFA6-4485-9395-D7434AECA1BD}" type="presParOf" srcId="{127721AF-9FBA-4C64-8959-C198F39CB77A}" destId="{2104E4F7-BDE2-4167-975C-927F7F82E3FD}" srcOrd="0" destOrd="0" presId="urn:microsoft.com/office/officeart/2008/layout/VerticalCurvedList"/>
    <dgm:cxn modelId="{33E0ECA3-F140-485F-A593-517ED33703A7}" type="presParOf" srcId="{3FD11B34-3B07-405E-99F4-5A9447B94364}" destId="{6FD6609D-5235-49C5-89DD-34FB212D6485}" srcOrd="3" destOrd="0" presId="urn:microsoft.com/office/officeart/2008/layout/VerticalCurvedList"/>
    <dgm:cxn modelId="{40AD6A35-77F4-46C5-81C5-F18DE194DEA9}" type="presParOf" srcId="{3FD11B34-3B07-405E-99F4-5A9447B94364}" destId="{2981066A-B547-4978-8B77-2FAFC1FF2574}" srcOrd="4" destOrd="0" presId="urn:microsoft.com/office/officeart/2008/layout/VerticalCurvedList"/>
    <dgm:cxn modelId="{AA8A55AF-E627-4F71-8D37-BCD3030A9018}" type="presParOf" srcId="{2981066A-B547-4978-8B77-2FAFC1FF2574}" destId="{AF897E72-704B-4786-833F-BEC2B628C816}" srcOrd="0" destOrd="0" presId="urn:microsoft.com/office/officeart/2008/layout/VerticalCurvedList"/>
    <dgm:cxn modelId="{11D0B0E4-406D-476C-B13A-973FE2F72D01}" type="presParOf" srcId="{3FD11B34-3B07-405E-99F4-5A9447B94364}" destId="{8E954DB7-5639-49A7-BCAE-2F84B9CE999A}" srcOrd="5" destOrd="0" presId="urn:microsoft.com/office/officeart/2008/layout/VerticalCurvedList"/>
    <dgm:cxn modelId="{38AA36D8-8F6E-4F9F-BEF0-32E280821AD1}" type="presParOf" srcId="{3FD11B34-3B07-405E-99F4-5A9447B94364}" destId="{1EC12AC4-F995-4ADB-94B5-74E3551EC908}" srcOrd="6" destOrd="0" presId="urn:microsoft.com/office/officeart/2008/layout/VerticalCurvedList"/>
    <dgm:cxn modelId="{2AFD7512-470E-495D-ABB3-4452D33D776F}" type="presParOf" srcId="{1EC12AC4-F995-4ADB-94B5-74E3551EC908}" destId="{209847ED-999F-44A9-99E0-D78F574E0BAD}" srcOrd="0" destOrd="0" presId="urn:microsoft.com/office/officeart/2008/layout/VerticalCurvedList"/>
    <dgm:cxn modelId="{45076AD2-635E-4CBF-9E22-CC0205EB0BA2}" type="presParOf" srcId="{3FD11B34-3B07-405E-99F4-5A9447B94364}" destId="{E6983503-3C68-497D-8B16-D81710F1BCF0}" srcOrd="7" destOrd="0" presId="urn:microsoft.com/office/officeart/2008/layout/VerticalCurvedList"/>
    <dgm:cxn modelId="{E8C4CD5E-8A7D-4606-9DD3-C31AEBA6F430}" type="presParOf" srcId="{3FD11B34-3B07-405E-99F4-5A9447B94364}" destId="{AEEBACE6-778B-497F-97D6-9A77651B2431}" srcOrd="8" destOrd="0" presId="urn:microsoft.com/office/officeart/2008/layout/VerticalCurvedList"/>
    <dgm:cxn modelId="{5F415BAA-3E25-4B39-A414-BBE870DBD2CA}" type="presParOf" srcId="{AEEBACE6-778B-497F-97D6-9A77651B2431}" destId="{63586A71-10A6-4CCE-8EDE-8AE7318FBCA7}" srcOrd="0" destOrd="0" presId="urn:microsoft.com/office/officeart/2008/layout/VerticalCurvedList"/>
    <dgm:cxn modelId="{A1B81C40-B8A9-4103-AC39-F36B5D916296}" type="presParOf" srcId="{3FD11B34-3B07-405E-99F4-5A9447B94364}" destId="{53D046D0-E40E-477F-B345-27CB52F25A9B}" srcOrd="9" destOrd="0" presId="urn:microsoft.com/office/officeart/2008/layout/VerticalCurvedList"/>
    <dgm:cxn modelId="{87C80D39-430D-4CDD-9E29-69F73E5DB7FD}" type="presParOf" srcId="{3FD11B34-3B07-405E-99F4-5A9447B94364}" destId="{7D283D1F-36CB-4A03-AB1B-215CABD05424}" srcOrd="10" destOrd="0" presId="urn:microsoft.com/office/officeart/2008/layout/VerticalCurvedList"/>
    <dgm:cxn modelId="{834E768B-453A-459D-82A5-E5CD05B26331}" type="presParOf" srcId="{7D283D1F-36CB-4A03-AB1B-215CABD05424}" destId="{3FEB751C-56EB-4785-A230-738CAC52F4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E5CB7-561C-4D4A-A848-83BF0DDC644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6AC3DC1-0DB0-4540-B582-A4BC6013AD5E}">
      <dgm:prSet phldrT="[文本]"/>
      <dgm:spPr/>
      <dgm:t>
        <a:bodyPr/>
        <a:lstStyle/>
        <a:p>
          <a:r>
            <a:rPr lang="en-US" altLang="zh-CN" dirty="0" smtClean="0"/>
            <a:t>Custom Map</a:t>
          </a:r>
          <a:endParaRPr lang="zh-CN" altLang="en-US" dirty="0"/>
        </a:p>
      </dgm:t>
    </dgm:pt>
    <dgm:pt modelId="{5ECC877E-CFE1-4ECD-84FC-9B9061D6103C}" type="parTrans" cxnId="{8897B4B2-A46C-42FC-A5E2-9A464D2F18A4}">
      <dgm:prSet/>
      <dgm:spPr/>
      <dgm:t>
        <a:bodyPr/>
        <a:lstStyle/>
        <a:p>
          <a:endParaRPr lang="zh-CN" altLang="en-US"/>
        </a:p>
      </dgm:t>
    </dgm:pt>
    <dgm:pt modelId="{9720C2F3-1216-40A5-910C-0A570BD0E926}" type="sibTrans" cxnId="{8897B4B2-A46C-42FC-A5E2-9A464D2F18A4}">
      <dgm:prSet/>
      <dgm:spPr/>
      <dgm:t>
        <a:bodyPr/>
        <a:lstStyle/>
        <a:p>
          <a:endParaRPr lang="zh-CN" altLang="en-US"/>
        </a:p>
      </dgm:t>
    </dgm:pt>
    <dgm:pt modelId="{B655903F-4835-427C-A55A-B94B32A67170}">
      <dgm:prSet phldrT="[文本]"/>
      <dgm:spPr/>
      <dgm:t>
        <a:bodyPr/>
        <a:lstStyle/>
        <a:p>
          <a:r>
            <a:rPr lang="en-US" altLang="zh-CN" dirty="0" smtClean="0"/>
            <a:t>Input File Name</a:t>
          </a:r>
          <a:endParaRPr lang="zh-CN" altLang="en-US" dirty="0"/>
        </a:p>
      </dgm:t>
    </dgm:pt>
    <dgm:pt modelId="{D2CA1BE5-7864-40CD-A9A0-DDD297DFDA43}" type="parTrans" cxnId="{F6E10FE1-0955-422B-8540-DB3C3E2F8C06}">
      <dgm:prSet/>
      <dgm:spPr/>
      <dgm:t>
        <a:bodyPr/>
        <a:lstStyle/>
        <a:p>
          <a:endParaRPr lang="zh-CN" altLang="en-US"/>
        </a:p>
      </dgm:t>
    </dgm:pt>
    <dgm:pt modelId="{F8078647-CB75-443F-A6A2-774E8962A4AF}" type="sibTrans" cxnId="{F6E10FE1-0955-422B-8540-DB3C3E2F8C06}">
      <dgm:prSet/>
      <dgm:spPr/>
      <dgm:t>
        <a:bodyPr/>
        <a:lstStyle/>
        <a:p>
          <a:endParaRPr lang="zh-CN" altLang="en-US"/>
        </a:p>
      </dgm:t>
    </dgm:pt>
    <dgm:pt modelId="{17F5D01B-5A3A-4D5B-AA36-5B12304D0C28}">
      <dgm:prSet phldrT="[文本]"/>
      <dgm:spPr/>
      <dgm:t>
        <a:bodyPr/>
        <a:lstStyle/>
        <a:p>
          <a:r>
            <a:rPr lang="en-US" altLang="zh-CN" dirty="0" smtClean="0"/>
            <a:t>Save with Specific format</a:t>
          </a:r>
          <a:endParaRPr lang="zh-CN" altLang="en-US" dirty="0"/>
        </a:p>
      </dgm:t>
    </dgm:pt>
    <dgm:pt modelId="{0EA8CEDF-EBB3-4AAE-93D0-CAFE8E87365B}" type="parTrans" cxnId="{555588DA-5F27-4815-9B26-5D74989376FE}">
      <dgm:prSet/>
      <dgm:spPr/>
      <dgm:t>
        <a:bodyPr/>
        <a:lstStyle/>
        <a:p>
          <a:endParaRPr lang="zh-CN" altLang="en-US"/>
        </a:p>
      </dgm:t>
    </dgm:pt>
    <dgm:pt modelId="{EC2CF6F7-6F7B-4097-A789-A6B8E909C4ED}" type="sibTrans" cxnId="{555588DA-5F27-4815-9B26-5D74989376FE}">
      <dgm:prSet/>
      <dgm:spPr/>
      <dgm:t>
        <a:bodyPr/>
        <a:lstStyle/>
        <a:p>
          <a:endParaRPr lang="zh-CN" altLang="en-US"/>
        </a:p>
      </dgm:t>
    </dgm:pt>
    <dgm:pt modelId="{E002715B-68F5-4914-8F75-003C9069A765}" type="pres">
      <dgm:prSet presAssocID="{117E5CB7-561C-4D4A-A848-83BF0DDC644E}" presName="Name0" presStyleCnt="0">
        <dgm:presLayoutVars>
          <dgm:dir val="rev"/>
          <dgm:animLvl val="lvl"/>
          <dgm:resizeHandles val="exact"/>
        </dgm:presLayoutVars>
      </dgm:prSet>
      <dgm:spPr/>
    </dgm:pt>
    <dgm:pt modelId="{AFA1AC2A-5716-480C-B9F6-40A706AF5434}" type="pres">
      <dgm:prSet presAssocID="{76AC3DC1-0DB0-4540-B582-A4BC6013AD5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59C2E07-6CAE-4241-97B1-93D7CCE25587}" type="pres">
      <dgm:prSet presAssocID="{9720C2F3-1216-40A5-910C-0A570BD0E926}" presName="parTxOnlySpace" presStyleCnt="0"/>
      <dgm:spPr/>
    </dgm:pt>
    <dgm:pt modelId="{25EF730F-F3F1-439F-92E1-9798632CE869}" type="pres">
      <dgm:prSet presAssocID="{B655903F-4835-427C-A55A-B94B32A6717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B2905-EF5D-40C5-B02E-C2A8429C20DF}" type="pres">
      <dgm:prSet presAssocID="{F8078647-CB75-443F-A6A2-774E8962A4AF}" presName="parTxOnlySpace" presStyleCnt="0"/>
      <dgm:spPr/>
    </dgm:pt>
    <dgm:pt modelId="{DA4AF91E-2744-4690-A313-7AFDE539847C}" type="pres">
      <dgm:prSet presAssocID="{17F5D01B-5A3A-4D5B-AA36-5B12304D0C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97B4B2-A46C-42FC-A5E2-9A464D2F18A4}" srcId="{117E5CB7-561C-4D4A-A848-83BF0DDC644E}" destId="{76AC3DC1-0DB0-4540-B582-A4BC6013AD5E}" srcOrd="0" destOrd="0" parTransId="{5ECC877E-CFE1-4ECD-84FC-9B9061D6103C}" sibTransId="{9720C2F3-1216-40A5-910C-0A570BD0E926}"/>
    <dgm:cxn modelId="{91E1B78B-12EF-4A2C-B725-3F70E95A8465}" type="presOf" srcId="{17F5D01B-5A3A-4D5B-AA36-5B12304D0C28}" destId="{DA4AF91E-2744-4690-A313-7AFDE539847C}" srcOrd="0" destOrd="0" presId="urn:microsoft.com/office/officeart/2005/8/layout/chevron1"/>
    <dgm:cxn modelId="{ECDC3CF3-41BC-44AE-9B20-4130117B10CF}" type="presOf" srcId="{B655903F-4835-427C-A55A-B94B32A67170}" destId="{25EF730F-F3F1-439F-92E1-9798632CE869}" srcOrd="0" destOrd="0" presId="urn:microsoft.com/office/officeart/2005/8/layout/chevron1"/>
    <dgm:cxn modelId="{AA8B354C-1F5F-496E-ABB1-26CCE279081A}" type="presOf" srcId="{76AC3DC1-0DB0-4540-B582-A4BC6013AD5E}" destId="{AFA1AC2A-5716-480C-B9F6-40A706AF5434}" srcOrd="0" destOrd="0" presId="urn:microsoft.com/office/officeart/2005/8/layout/chevron1"/>
    <dgm:cxn modelId="{3ADCBD4B-3270-4C18-8E3A-FAAAD1664717}" type="presOf" srcId="{117E5CB7-561C-4D4A-A848-83BF0DDC644E}" destId="{E002715B-68F5-4914-8F75-003C9069A765}" srcOrd="0" destOrd="0" presId="urn:microsoft.com/office/officeart/2005/8/layout/chevron1"/>
    <dgm:cxn modelId="{F6E10FE1-0955-422B-8540-DB3C3E2F8C06}" srcId="{117E5CB7-561C-4D4A-A848-83BF0DDC644E}" destId="{B655903F-4835-427C-A55A-B94B32A67170}" srcOrd="1" destOrd="0" parTransId="{D2CA1BE5-7864-40CD-A9A0-DDD297DFDA43}" sibTransId="{F8078647-CB75-443F-A6A2-774E8962A4AF}"/>
    <dgm:cxn modelId="{555588DA-5F27-4815-9B26-5D74989376FE}" srcId="{117E5CB7-561C-4D4A-A848-83BF0DDC644E}" destId="{17F5D01B-5A3A-4D5B-AA36-5B12304D0C28}" srcOrd="2" destOrd="0" parTransId="{0EA8CEDF-EBB3-4AAE-93D0-CAFE8E87365B}" sibTransId="{EC2CF6F7-6F7B-4097-A789-A6B8E909C4ED}"/>
    <dgm:cxn modelId="{A7EC2235-7917-4B7B-9DCD-FD949ED25E3F}" type="presParOf" srcId="{E002715B-68F5-4914-8F75-003C9069A765}" destId="{AFA1AC2A-5716-480C-B9F6-40A706AF5434}" srcOrd="0" destOrd="0" presId="urn:microsoft.com/office/officeart/2005/8/layout/chevron1"/>
    <dgm:cxn modelId="{0C920335-1565-42CA-8BE4-60EE277A26CC}" type="presParOf" srcId="{E002715B-68F5-4914-8F75-003C9069A765}" destId="{659C2E07-6CAE-4241-97B1-93D7CCE25587}" srcOrd="1" destOrd="0" presId="urn:microsoft.com/office/officeart/2005/8/layout/chevron1"/>
    <dgm:cxn modelId="{31605B65-B7D9-44EB-9ADB-013FC303E91D}" type="presParOf" srcId="{E002715B-68F5-4914-8F75-003C9069A765}" destId="{25EF730F-F3F1-439F-92E1-9798632CE869}" srcOrd="2" destOrd="0" presId="urn:microsoft.com/office/officeart/2005/8/layout/chevron1"/>
    <dgm:cxn modelId="{3F43CA9A-6C23-4899-9AE8-D254EFCBCDC5}" type="presParOf" srcId="{E002715B-68F5-4914-8F75-003C9069A765}" destId="{4D7B2905-EF5D-40C5-B02E-C2A8429C20DF}" srcOrd="3" destOrd="0" presId="urn:microsoft.com/office/officeart/2005/8/layout/chevron1"/>
    <dgm:cxn modelId="{BF11C672-9374-4EF0-A7F4-0CEED1D82307}" type="presParOf" srcId="{E002715B-68F5-4914-8F75-003C9069A765}" destId="{DA4AF91E-2744-4690-A313-7AFDE53984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7E5CB7-561C-4D4A-A848-83BF0DDC644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6AC3DC1-0DB0-4540-B582-A4BC6013AD5E}">
      <dgm:prSet phldrT="[文本]"/>
      <dgm:spPr/>
      <dgm:t>
        <a:bodyPr/>
        <a:lstStyle/>
        <a:p>
          <a:r>
            <a:rPr lang="en-US" altLang="zh-CN" dirty="0" smtClean="0"/>
            <a:t>Read Map Files List</a:t>
          </a:r>
          <a:endParaRPr lang="zh-CN" altLang="en-US" dirty="0"/>
        </a:p>
      </dgm:t>
    </dgm:pt>
    <dgm:pt modelId="{5ECC877E-CFE1-4ECD-84FC-9B9061D6103C}" type="parTrans" cxnId="{8897B4B2-A46C-42FC-A5E2-9A464D2F18A4}">
      <dgm:prSet/>
      <dgm:spPr/>
      <dgm:t>
        <a:bodyPr/>
        <a:lstStyle/>
        <a:p>
          <a:endParaRPr lang="zh-CN" altLang="en-US"/>
        </a:p>
      </dgm:t>
    </dgm:pt>
    <dgm:pt modelId="{9720C2F3-1216-40A5-910C-0A570BD0E926}" type="sibTrans" cxnId="{8897B4B2-A46C-42FC-A5E2-9A464D2F18A4}">
      <dgm:prSet/>
      <dgm:spPr/>
      <dgm:t>
        <a:bodyPr/>
        <a:lstStyle/>
        <a:p>
          <a:endParaRPr lang="zh-CN" altLang="en-US"/>
        </a:p>
      </dgm:t>
    </dgm:pt>
    <dgm:pt modelId="{B655903F-4835-427C-A55A-B94B32A67170}">
      <dgm:prSet phldrT="[文本]"/>
      <dgm:spPr/>
      <dgm:t>
        <a:bodyPr/>
        <a:lstStyle/>
        <a:p>
          <a:r>
            <a:rPr lang="en-US" altLang="zh-CN" dirty="0" smtClean="0"/>
            <a:t>Select Map</a:t>
          </a:r>
          <a:endParaRPr lang="zh-CN" altLang="en-US" dirty="0"/>
        </a:p>
      </dgm:t>
    </dgm:pt>
    <dgm:pt modelId="{D2CA1BE5-7864-40CD-A9A0-DDD297DFDA43}" type="parTrans" cxnId="{F6E10FE1-0955-422B-8540-DB3C3E2F8C06}">
      <dgm:prSet/>
      <dgm:spPr/>
      <dgm:t>
        <a:bodyPr/>
        <a:lstStyle/>
        <a:p>
          <a:endParaRPr lang="zh-CN" altLang="en-US"/>
        </a:p>
      </dgm:t>
    </dgm:pt>
    <dgm:pt modelId="{F8078647-CB75-443F-A6A2-774E8962A4AF}" type="sibTrans" cxnId="{F6E10FE1-0955-422B-8540-DB3C3E2F8C06}">
      <dgm:prSet/>
      <dgm:spPr/>
      <dgm:t>
        <a:bodyPr/>
        <a:lstStyle/>
        <a:p>
          <a:endParaRPr lang="zh-CN" altLang="en-US"/>
        </a:p>
      </dgm:t>
    </dgm:pt>
    <dgm:pt modelId="{17F5D01B-5A3A-4D5B-AA36-5B12304D0C28}">
      <dgm:prSet phldrT="[文本]"/>
      <dgm:spPr/>
      <dgm:t>
        <a:bodyPr/>
        <a:lstStyle/>
        <a:p>
          <a:r>
            <a:rPr lang="en-US" altLang="zh-CN" dirty="0" smtClean="0"/>
            <a:t>Split and Decode Map Data</a:t>
          </a:r>
          <a:endParaRPr lang="zh-CN" altLang="en-US" dirty="0"/>
        </a:p>
      </dgm:t>
    </dgm:pt>
    <dgm:pt modelId="{0EA8CEDF-EBB3-4AAE-93D0-CAFE8E87365B}" type="parTrans" cxnId="{555588DA-5F27-4815-9B26-5D74989376FE}">
      <dgm:prSet/>
      <dgm:spPr/>
      <dgm:t>
        <a:bodyPr/>
        <a:lstStyle/>
        <a:p>
          <a:endParaRPr lang="zh-CN" altLang="en-US"/>
        </a:p>
      </dgm:t>
    </dgm:pt>
    <dgm:pt modelId="{EC2CF6F7-6F7B-4097-A789-A6B8E909C4ED}" type="sibTrans" cxnId="{555588DA-5F27-4815-9B26-5D74989376FE}">
      <dgm:prSet/>
      <dgm:spPr/>
      <dgm:t>
        <a:bodyPr/>
        <a:lstStyle/>
        <a:p>
          <a:endParaRPr lang="zh-CN" altLang="en-US"/>
        </a:p>
      </dgm:t>
    </dgm:pt>
    <dgm:pt modelId="{4288D96A-F23F-4A83-8BBE-0904AD376D9B}">
      <dgm:prSet phldrT="[文本]"/>
      <dgm:spPr/>
      <dgm:t>
        <a:bodyPr/>
        <a:lstStyle/>
        <a:p>
          <a:r>
            <a:rPr lang="en-US" altLang="zh-CN" dirty="0" smtClean="0"/>
            <a:t>Generate Map Model</a:t>
          </a:r>
          <a:endParaRPr lang="zh-CN" altLang="en-US" dirty="0"/>
        </a:p>
      </dgm:t>
    </dgm:pt>
    <dgm:pt modelId="{C17B7270-1350-4C4E-8143-0DF96B659D7C}" type="parTrans" cxnId="{48BD6472-461B-4800-94EA-D78B7CBA25FD}">
      <dgm:prSet/>
      <dgm:spPr/>
      <dgm:t>
        <a:bodyPr/>
        <a:lstStyle/>
        <a:p>
          <a:endParaRPr lang="zh-CN" altLang="en-US"/>
        </a:p>
      </dgm:t>
    </dgm:pt>
    <dgm:pt modelId="{4B4259D6-3551-42BD-B6B2-4CA11697D1CD}" type="sibTrans" cxnId="{48BD6472-461B-4800-94EA-D78B7CBA25FD}">
      <dgm:prSet/>
      <dgm:spPr/>
      <dgm:t>
        <a:bodyPr/>
        <a:lstStyle/>
        <a:p>
          <a:endParaRPr lang="zh-CN" altLang="en-US"/>
        </a:p>
      </dgm:t>
    </dgm:pt>
    <dgm:pt modelId="{E002715B-68F5-4914-8F75-003C9069A765}" type="pres">
      <dgm:prSet presAssocID="{117E5CB7-561C-4D4A-A848-83BF0DDC644E}" presName="Name0" presStyleCnt="0">
        <dgm:presLayoutVars>
          <dgm:dir/>
          <dgm:animLvl val="lvl"/>
          <dgm:resizeHandles val="exact"/>
        </dgm:presLayoutVars>
      </dgm:prSet>
      <dgm:spPr/>
    </dgm:pt>
    <dgm:pt modelId="{AFA1AC2A-5716-480C-B9F6-40A706AF5434}" type="pres">
      <dgm:prSet presAssocID="{76AC3DC1-0DB0-4540-B582-A4BC6013AD5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59C2E07-6CAE-4241-97B1-93D7CCE25587}" type="pres">
      <dgm:prSet presAssocID="{9720C2F3-1216-40A5-910C-0A570BD0E926}" presName="parTxOnlySpace" presStyleCnt="0"/>
      <dgm:spPr/>
    </dgm:pt>
    <dgm:pt modelId="{25EF730F-F3F1-439F-92E1-9798632CE869}" type="pres">
      <dgm:prSet presAssocID="{B655903F-4835-427C-A55A-B94B32A6717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B2905-EF5D-40C5-B02E-C2A8429C20DF}" type="pres">
      <dgm:prSet presAssocID="{F8078647-CB75-443F-A6A2-774E8962A4AF}" presName="parTxOnlySpace" presStyleCnt="0"/>
      <dgm:spPr/>
    </dgm:pt>
    <dgm:pt modelId="{DA4AF91E-2744-4690-A313-7AFDE539847C}" type="pres">
      <dgm:prSet presAssocID="{17F5D01B-5A3A-4D5B-AA36-5B12304D0C2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CFD70F-8B90-4293-9A33-5B80C583DAA3}" type="pres">
      <dgm:prSet presAssocID="{EC2CF6F7-6F7B-4097-A789-A6B8E909C4ED}" presName="parTxOnlySpace" presStyleCnt="0"/>
      <dgm:spPr/>
    </dgm:pt>
    <dgm:pt modelId="{2CE11860-2C10-4849-9D96-9C41E57A65CA}" type="pres">
      <dgm:prSet presAssocID="{4288D96A-F23F-4A83-8BBE-0904AD376D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933C11-9C13-4C93-BF74-B99123EC4DE0}" type="presOf" srcId="{4288D96A-F23F-4A83-8BBE-0904AD376D9B}" destId="{2CE11860-2C10-4849-9D96-9C41E57A65CA}" srcOrd="0" destOrd="0" presId="urn:microsoft.com/office/officeart/2005/8/layout/chevron1"/>
    <dgm:cxn modelId="{23209B7D-8656-4778-9E5D-AB04B19817D2}" type="presOf" srcId="{B655903F-4835-427C-A55A-B94B32A67170}" destId="{25EF730F-F3F1-439F-92E1-9798632CE869}" srcOrd="0" destOrd="0" presId="urn:microsoft.com/office/officeart/2005/8/layout/chevron1"/>
    <dgm:cxn modelId="{48BD6472-461B-4800-94EA-D78B7CBA25FD}" srcId="{117E5CB7-561C-4D4A-A848-83BF0DDC644E}" destId="{4288D96A-F23F-4A83-8BBE-0904AD376D9B}" srcOrd="3" destOrd="0" parTransId="{C17B7270-1350-4C4E-8143-0DF96B659D7C}" sibTransId="{4B4259D6-3551-42BD-B6B2-4CA11697D1CD}"/>
    <dgm:cxn modelId="{8897B4B2-A46C-42FC-A5E2-9A464D2F18A4}" srcId="{117E5CB7-561C-4D4A-A848-83BF0DDC644E}" destId="{76AC3DC1-0DB0-4540-B582-A4BC6013AD5E}" srcOrd="0" destOrd="0" parTransId="{5ECC877E-CFE1-4ECD-84FC-9B9061D6103C}" sibTransId="{9720C2F3-1216-40A5-910C-0A570BD0E926}"/>
    <dgm:cxn modelId="{E9A1BD76-FF9E-4779-879B-98CF19C3FBA7}" type="presOf" srcId="{17F5D01B-5A3A-4D5B-AA36-5B12304D0C28}" destId="{DA4AF91E-2744-4690-A313-7AFDE539847C}" srcOrd="0" destOrd="0" presId="urn:microsoft.com/office/officeart/2005/8/layout/chevron1"/>
    <dgm:cxn modelId="{57FC4A24-EE60-4F72-866F-3DCB5654CC08}" type="presOf" srcId="{76AC3DC1-0DB0-4540-B582-A4BC6013AD5E}" destId="{AFA1AC2A-5716-480C-B9F6-40A706AF5434}" srcOrd="0" destOrd="0" presId="urn:microsoft.com/office/officeart/2005/8/layout/chevron1"/>
    <dgm:cxn modelId="{F6E10FE1-0955-422B-8540-DB3C3E2F8C06}" srcId="{117E5CB7-561C-4D4A-A848-83BF0DDC644E}" destId="{B655903F-4835-427C-A55A-B94B32A67170}" srcOrd="1" destOrd="0" parTransId="{D2CA1BE5-7864-40CD-A9A0-DDD297DFDA43}" sibTransId="{F8078647-CB75-443F-A6A2-774E8962A4AF}"/>
    <dgm:cxn modelId="{5D3882FC-2BE2-40B0-AE41-97B06639BCE7}" type="presOf" srcId="{117E5CB7-561C-4D4A-A848-83BF0DDC644E}" destId="{E002715B-68F5-4914-8F75-003C9069A765}" srcOrd="0" destOrd="0" presId="urn:microsoft.com/office/officeart/2005/8/layout/chevron1"/>
    <dgm:cxn modelId="{555588DA-5F27-4815-9B26-5D74989376FE}" srcId="{117E5CB7-561C-4D4A-A848-83BF0DDC644E}" destId="{17F5D01B-5A3A-4D5B-AA36-5B12304D0C28}" srcOrd="2" destOrd="0" parTransId="{0EA8CEDF-EBB3-4AAE-93D0-CAFE8E87365B}" sibTransId="{EC2CF6F7-6F7B-4097-A789-A6B8E909C4ED}"/>
    <dgm:cxn modelId="{5B94954B-5D13-4CFE-A590-F7595085D20E}" type="presParOf" srcId="{E002715B-68F5-4914-8F75-003C9069A765}" destId="{AFA1AC2A-5716-480C-B9F6-40A706AF5434}" srcOrd="0" destOrd="0" presId="urn:microsoft.com/office/officeart/2005/8/layout/chevron1"/>
    <dgm:cxn modelId="{1B7F08E6-DF5E-45E7-B269-CE7E0243D5AB}" type="presParOf" srcId="{E002715B-68F5-4914-8F75-003C9069A765}" destId="{659C2E07-6CAE-4241-97B1-93D7CCE25587}" srcOrd="1" destOrd="0" presId="urn:microsoft.com/office/officeart/2005/8/layout/chevron1"/>
    <dgm:cxn modelId="{937AE4C8-7375-4D4D-9D37-5B15C2548ACD}" type="presParOf" srcId="{E002715B-68F5-4914-8F75-003C9069A765}" destId="{25EF730F-F3F1-439F-92E1-9798632CE869}" srcOrd="2" destOrd="0" presId="urn:microsoft.com/office/officeart/2005/8/layout/chevron1"/>
    <dgm:cxn modelId="{F8EAE000-200F-4506-B89B-BE4D15DE2A25}" type="presParOf" srcId="{E002715B-68F5-4914-8F75-003C9069A765}" destId="{4D7B2905-EF5D-40C5-B02E-C2A8429C20DF}" srcOrd="3" destOrd="0" presId="urn:microsoft.com/office/officeart/2005/8/layout/chevron1"/>
    <dgm:cxn modelId="{D360B41F-B975-4350-9DBB-083D1A043C22}" type="presParOf" srcId="{E002715B-68F5-4914-8F75-003C9069A765}" destId="{DA4AF91E-2744-4690-A313-7AFDE539847C}" srcOrd="4" destOrd="0" presId="urn:microsoft.com/office/officeart/2005/8/layout/chevron1"/>
    <dgm:cxn modelId="{02C3ECAB-9D4D-47B5-B301-08FF3514206F}" type="presParOf" srcId="{E002715B-68F5-4914-8F75-003C9069A765}" destId="{03CFD70F-8B90-4293-9A33-5B80C583DAA3}" srcOrd="5" destOrd="0" presId="urn:microsoft.com/office/officeart/2005/8/layout/chevron1"/>
    <dgm:cxn modelId="{0CC65441-A560-4D18-96D4-8A405BA5C45F}" type="presParOf" srcId="{E002715B-68F5-4914-8F75-003C9069A765}" destId="{2CE11860-2C10-4849-9D96-9C41E57A65C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0A5A20-7DFA-44D8-BF43-4F80CC50089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E960BA-4FE9-42CD-9722-775721C6C817}">
      <dgm:prSet phldrT="[文本]" custT="1"/>
      <dgm:spPr/>
      <dgm:t>
        <a:bodyPr/>
        <a:lstStyle/>
        <a:p>
          <a:r>
            <a:rPr lang="en-US" altLang="zh-CN" sz="2400" dirty="0" smtClean="0"/>
            <a:t>Think()</a:t>
          </a:r>
          <a:endParaRPr lang="zh-CN" altLang="en-US" sz="2400" dirty="0"/>
        </a:p>
      </dgm:t>
    </dgm:pt>
    <dgm:pt modelId="{DC0CAB63-0F46-4580-A36F-515879E68CE0}" type="parTrans" cxnId="{3F36C73C-B9D5-403B-AF21-C307E1CD5945}">
      <dgm:prSet/>
      <dgm:spPr/>
      <dgm:t>
        <a:bodyPr/>
        <a:lstStyle/>
        <a:p>
          <a:endParaRPr lang="zh-CN" altLang="en-US" sz="1600"/>
        </a:p>
      </dgm:t>
    </dgm:pt>
    <dgm:pt modelId="{756612A8-C3C2-4270-A1D1-B4B625ACE7F2}" type="sibTrans" cxnId="{3F36C73C-B9D5-403B-AF21-C307E1CD5945}">
      <dgm:prSet custT="1"/>
      <dgm:spPr/>
      <dgm:t>
        <a:bodyPr/>
        <a:lstStyle/>
        <a:p>
          <a:r>
            <a:rPr lang="en-US" altLang="zh-CN" sz="1600" dirty="0" smtClean="0"/>
            <a:t>Get </a:t>
          </a:r>
          <a:r>
            <a:rPr lang="en-US" altLang="zh-CN" sz="1600" dirty="0" err="1" smtClean="0"/>
            <a:t>valueMap&amp;sort</a:t>
          </a:r>
          <a:endParaRPr lang="en-US" altLang="zh-CN" sz="1600" dirty="0" smtClean="0"/>
        </a:p>
      </dgm:t>
    </dgm:pt>
    <dgm:pt modelId="{5060BEEA-C64B-42DF-A48C-EB5576FCBE31}">
      <dgm:prSet phldrT="[文本]" custT="1"/>
      <dgm:spPr/>
      <dgm:t>
        <a:bodyPr/>
        <a:lstStyle/>
        <a:p>
          <a:r>
            <a:rPr lang="en-US" altLang="zh-CN" sz="2400" dirty="0" smtClean="0"/>
            <a:t>Avoid</a:t>
          </a:r>
          <a:endParaRPr lang="zh-CN" altLang="en-US" sz="2400" dirty="0"/>
        </a:p>
      </dgm:t>
    </dgm:pt>
    <dgm:pt modelId="{6D63A7BB-F895-4C1F-B286-557BF0678999}" type="parTrans" cxnId="{610A92DB-7059-4A43-AE13-CF6314A2CD8B}">
      <dgm:prSet/>
      <dgm:spPr/>
      <dgm:t>
        <a:bodyPr/>
        <a:lstStyle/>
        <a:p>
          <a:endParaRPr lang="zh-CN" altLang="en-US" sz="1600"/>
        </a:p>
      </dgm:t>
    </dgm:pt>
    <dgm:pt modelId="{73C9311A-A2FD-494C-A968-042B30BB1C02}" type="sibTrans" cxnId="{610A92DB-7059-4A43-AE13-CF6314A2CD8B}">
      <dgm:prSet custT="1"/>
      <dgm:spPr/>
      <dgm:t>
        <a:bodyPr/>
        <a:lstStyle/>
        <a:p>
          <a:endParaRPr lang="zh-CN" altLang="en-US" sz="1600"/>
        </a:p>
      </dgm:t>
    </dgm:pt>
    <dgm:pt modelId="{C525F3CD-C3EE-4400-AE8F-C8104250C546}">
      <dgm:prSet phldrT="[文本]" custT="1"/>
      <dgm:spPr/>
      <dgm:t>
        <a:bodyPr/>
        <a:lstStyle/>
        <a:p>
          <a:r>
            <a:rPr lang="en-US" altLang="zh-CN" sz="2400" dirty="0" smtClean="0"/>
            <a:t>Walk</a:t>
          </a:r>
          <a:endParaRPr lang="zh-CN" altLang="en-US" sz="2400" dirty="0"/>
        </a:p>
      </dgm:t>
    </dgm:pt>
    <dgm:pt modelId="{62A61664-5433-4F06-9B37-350032872891}" type="parTrans" cxnId="{D1F029AA-9070-494A-87C7-EE3B531797CF}">
      <dgm:prSet/>
      <dgm:spPr/>
      <dgm:t>
        <a:bodyPr/>
        <a:lstStyle/>
        <a:p>
          <a:endParaRPr lang="zh-CN" altLang="en-US" sz="1600"/>
        </a:p>
      </dgm:t>
    </dgm:pt>
    <dgm:pt modelId="{B208FDA2-78FD-43E4-B2A0-DF2D7481221B}" type="sibTrans" cxnId="{D1F029AA-9070-494A-87C7-EE3B531797CF}">
      <dgm:prSet custT="1"/>
      <dgm:spPr/>
      <dgm:t>
        <a:bodyPr/>
        <a:lstStyle/>
        <a:p>
          <a:endParaRPr lang="zh-CN" altLang="en-US" sz="1600"/>
        </a:p>
      </dgm:t>
    </dgm:pt>
    <dgm:pt modelId="{F6F914E1-90ED-4151-89E1-D39443E2D304}">
      <dgm:prSet phldrT="[文本]" custT="1"/>
      <dgm:spPr/>
      <dgm:t>
        <a:bodyPr/>
        <a:lstStyle/>
        <a:p>
          <a:r>
            <a:rPr lang="en-US" altLang="zh-CN" sz="2400" dirty="0" smtClean="0"/>
            <a:t>Idle</a:t>
          </a:r>
          <a:endParaRPr lang="zh-CN" altLang="en-US" sz="2400" dirty="0"/>
        </a:p>
      </dgm:t>
    </dgm:pt>
    <dgm:pt modelId="{AF32333F-1356-4AC1-BE87-1A6ADDE5EC02}" type="parTrans" cxnId="{866F3A35-AB11-40BC-A069-FBF9625FC8CA}">
      <dgm:prSet/>
      <dgm:spPr/>
      <dgm:t>
        <a:bodyPr/>
        <a:lstStyle/>
        <a:p>
          <a:endParaRPr lang="zh-CN" altLang="en-US" sz="1600"/>
        </a:p>
      </dgm:t>
    </dgm:pt>
    <dgm:pt modelId="{87297FCF-FF21-48F9-9F6F-84B6D223DD5B}" type="sibTrans" cxnId="{866F3A35-AB11-40BC-A069-FBF9625FC8CA}">
      <dgm:prSet custT="1"/>
      <dgm:spPr/>
      <dgm:t>
        <a:bodyPr/>
        <a:lstStyle/>
        <a:p>
          <a:endParaRPr lang="zh-CN" altLang="en-US" sz="1600"/>
        </a:p>
      </dgm:t>
    </dgm:pt>
    <dgm:pt modelId="{0A796027-25DA-4832-9FB9-CCD80B319B61}">
      <dgm:prSet phldrT="[文本]" custT="1"/>
      <dgm:spPr/>
      <dgm:t>
        <a:bodyPr/>
        <a:lstStyle/>
        <a:p>
          <a:r>
            <a:rPr lang="en-US" altLang="zh-CN" sz="2400" dirty="0" smtClean="0"/>
            <a:t>Set Bomb</a:t>
          </a:r>
          <a:endParaRPr lang="zh-CN" altLang="en-US" sz="2400" dirty="0"/>
        </a:p>
      </dgm:t>
    </dgm:pt>
    <dgm:pt modelId="{F54E1994-7104-46C6-A8B8-F1F798555DF7}" type="parTrans" cxnId="{519C4D86-9A42-4CF9-81D6-FFC814B6CD60}">
      <dgm:prSet/>
      <dgm:spPr/>
      <dgm:t>
        <a:bodyPr/>
        <a:lstStyle/>
        <a:p>
          <a:endParaRPr lang="zh-CN" altLang="en-US" sz="1600"/>
        </a:p>
      </dgm:t>
    </dgm:pt>
    <dgm:pt modelId="{F7153247-F76B-4ADE-B51D-00B5EFC33B50}" type="sibTrans" cxnId="{519C4D86-9A42-4CF9-81D6-FFC814B6CD60}">
      <dgm:prSet custT="1"/>
      <dgm:spPr/>
      <dgm:t>
        <a:bodyPr/>
        <a:lstStyle/>
        <a:p>
          <a:endParaRPr lang="zh-CN" altLang="en-US" sz="1600"/>
        </a:p>
      </dgm:t>
    </dgm:pt>
    <dgm:pt modelId="{3848CB5A-65E3-4E73-8872-6E0EB21C46A1}">
      <dgm:prSet phldrT="[文本]" custT="1"/>
      <dgm:spPr/>
      <dgm:t>
        <a:bodyPr/>
        <a:lstStyle/>
        <a:p>
          <a:r>
            <a:rPr lang="en-US" altLang="zh-CN" sz="2400" dirty="0" smtClean="0"/>
            <a:t>Walk()</a:t>
          </a:r>
          <a:endParaRPr lang="zh-CN" altLang="en-US" sz="2400" dirty="0"/>
        </a:p>
      </dgm:t>
    </dgm:pt>
    <dgm:pt modelId="{0468C5B6-E711-4B75-850E-7F6DD51D718B}" type="parTrans" cxnId="{7CF5AFF6-ED9B-4166-BB19-1A7A38556FD0}">
      <dgm:prSet/>
      <dgm:spPr/>
      <dgm:t>
        <a:bodyPr/>
        <a:lstStyle/>
        <a:p>
          <a:endParaRPr lang="zh-CN" altLang="en-US" sz="1600"/>
        </a:p>
      </dgm:t>
    </dgm:pt>
    <dgm:pt modelId="{B02409FC-8ED7-4D4B-8526-59D217BDCB7F}" type="sibTrans" cxnId="{7CF5AFF6-ED9B-4166-BB19-1A7A38556FD0}">
      <dgm:prSet custT="1"/>
      <dgm:spPr/>
      <dgm:t>
        <a:bodyPr/>
        <a:lstStyle/>
        <a:p>
          <a:endParaRPr lang="zh-CN" altLang="en-US" sz="1600"/>
        </a:p>
      </dgm:t>
    </dgm:pt>
    <dgm:pt modelId="{B40B5625-19B9-40BB-8931-7C1C5946CCBA}">
      <dgm:prSet phldrT="[文本]" custT="1"/>
      <dgm:spPr/>
      <dgm:t>
        <a:bodyPr/>
        <a:lstStyle/>
        <a:p>
          <a:r>
            <a:rPr lang="en-US" altLang="zh-CN" sz="2400" dirty="0" smtClean="0"/>
            <a:t>Walk()</a:t>
          </a:r>
          <a:endParaRPr lang="zh-CN" altLang="en-US" sz="2400" dirty="0"/>
        </a:p>
      </dgm:t>
    </dgm:pt>
    <dgm:pt modelId="{5F94F4EA-15AD-4049-94E4-1399A46E507A}" type="parTrans" cxnId="{A4EEDE05-111E-4D1D-8776-200EB5331A53}">
      <dgm:prSet/>
      <dgm:spPr/>
      <dgm:t>
        <a:bodyPr/>
        <a:lstStyle/>
        <a:p>
          <a:endParaRPr lang="zh-CN" altLang="en-US" sz="1600"/>
        </a:p>
      </dgm:t>
    </dgm:pt>
    <dgm:pt modelId="{36213200-DDC8-4C02-B0E0-0011B503C053}" type="sibTrans" cxnId="{A4EEDE05-111E-4D1D-8776-200EB5331A53}">
      <dgm:prSet custT="1"/>
      <dgm:spPr/>
      <dgm:t>
        <a:bodyPr/>
        <a:lstStyle/>
        <a:p>
          <a:endParaRPr lang="zh-CN" altLang="en-US" sz="1600"/>
        </a:p>
      </dgm:t>
    </dgm:pt>
    <dgm:pt modelId="{6D6B2DC1-163D-4127-BB11-6BB9C7F302DF}">
      <dgm:prSet phldrT="[文本]" custT="1"/>
      <dgm:spPr/>
      <dgm:t>
        <a:bodyPr/>
        <a:lstStyle/>
        <a:p>
          <a:r>
            <a:rPr lang="en-US" altLang="zh-CN" sz="2400" dirty="0" smtClean="0"/>
            <a:t>Install Bomb</a:t>
          </a:r>
          <a:endParaRPr lang="zh-CN" altLang="en-US" sz="2400" dirty="0"/>
        </a:p>
      </dgm:t>
    </dgm:pt>
    <dgm:pt modelId="{F45F9570-20BC-404D-A709-8DD7A90F32BE}" type="parTrans" cxnId="{77ABA8F4-BF63-4A6F-AD12-3CCB8A4AD6C4}">
      <dgm:prSet/>
      <dgm:spPr/>
      <dgm:t>
        <a:bodyPr/>
        <a:lstStyle/>
        <a:p>
          <a:endParaRPr lang="zh-CN" altLang="en-US" sz="1600"/>
        </a:p>
      </dgm:t>
    </dgm:pt>
    <dgm:pt modelId="{D7FBD285-56BC-4C11-80CD-C0B65727603E}" type="sibTrans" cxnId="{77ABA8F4-BF63-4A6F-AD12-3CCB8A4AD6C4}">
      <dgm:prSet custT="1"/>
      <dgm:spPr/>
      <dgm:t>
        <a:bodyPr/>
        <a:lstStyle/>
        <a:p>
          <a:endParaRPr lang="zh-CN" altLang="en-US" sz="1600"/>
        </a:p>
      </dgm:t>
    </dgm:pt>
    <dgm:pt modelId="{EB3718FE-6428-46B6-BD00-1FD555CAC2ED}">
      <dgm:prSet phldrT="[文本]" custT="1"/>
      <dgm:spPr/>
      <dgm:t>
        <a:bodyPr/>
        <a:lstStyle/>
        <a:p>
          <a:r>
            <a:rPr lang="en-US" altLang="zh-CN" sz="2400" dirty="0" smtClean="0"/>
            <a:t>Walk()</a:t>
          </a:r>
          <a:endParaRPr lang="zh-CN" altLang="en-US" sz="2400" dirty="0"/>
        </a:p>
      </dgm:t>
    </dgm:pt>
    <dgm:pt modelId="{6874B46F-E79D-4242-BC84-6883DFD210AD}" type="parTrans" cxnId="{337934C5-FC30-4206-B01D-B95517574B11}">
      <dgm:prSet/>
      <dgm:spPr/>
      <dgm:t>
        <a:bodyPr/>
        <a:lstStyle/>
        <a:p>
          <a:endParaRPr lang="zh-CN" altLang="en-US" sz="1600"/>
        </a:p>
      </dgm:t>
    </dgm:pt>
    <dgm:pt modelId="{E526E932-5DA2-413A-A6C4-BF33886F7B4A}" type="sibTrans" cxnId="{337934C5-FC30-4206-B01D-B95517574B11}">
      <dgm:prSet custT="1"/>
      <dgm:spPr/>
      <dgm:t>
        <a:bodyPr/>
        <a:lstStyle/>
        <a:p>
          <a:endParaRPr lang="zh-CN" altLang="en-US" sz="1600"/>
        </a:p>
      </dgm:t>
    </dgm:pt>
    <dgm:pt modelId="{FE08D213-AAED-41EC-8121-A7F39C112533}" type="pres">
      <dgm:prSet presAssocID="{D50A5A20-7DFA-44D8-BF43-4F80CC5008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0B6C3B2-9AD1-4A09-8DC1-5D762BEB1B0F}" type="pres">
      <dgm:prSet presAssocID="{4DE960BA-4FE9-42CD-9722-775721C6C817}" presName="hierRoot1" presStyleCnt="0">
        <dgm:presLayoutVars>
          <dgm:hierBranch val="init"/>
        </dgm:presLayoutVars>
      </dgm:prSet>
      <dgm:spPr/>
    </dgm:pt>
    <dgm:pt modelId="{1F62050D-FEB5-4566-8BCF-19C04C2DD185}" type="pres">
      <dgm:prSet presAssocID="{4DE960BA-4FE9-42CD-9722-775721C6C817}" presName="rootComposite1" presStyleCnt="0"/>
      <dgm:spPr/>
    </dgm:pt>
    <dgm:pt modelId="{D6CFF5B4-A75E-4976-907C-A5A4A3ED11C7}" type="pres">
      <dgm:prSet presAssocID="{4DE960BA-4FE9-42CD-9722-775721C6C817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6D3564-EAB0-4C97-98FA-D49902E684C7}" type="pres">
      <dgm:prSet presAssocID="{4DE960BA-4FE9-42CD-9722-775721C6C817}" presName="titleText1" presStyleLbl="fgAcc0" presStyleIdx="0" presStyleCnt="1" custScaleX="174442" custScaleY="13037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3A5A346-3FA9-49AF-A79C-A5AE36BF6D0B}" type="pres">
      <dgm:prSet presAssocID="{4DE960BA-4FE9-42CD-9722-775721C6C817}" presName="rootConnector1" presStyleLbl="node1" presStyleIdx="0" presStyleCnt="8"/>
      <dgm:spPr/>
      <dgm:t>
        <a:bodyPr/>
        <a:lstStyle/>
        <a:p>
          <a:endParaRPr lang="zh-CN" altLang="en-US"/>
        </a:p>
      </dgm:t>
    </dgm:pt>
    <dgm:pt modelId="{2D19FBAA-7F9D-4097-9BAC-AFE321838509}" type="pres">
      <dgm:prSet presAssocID="{4DE960BA-4FE9-42CD-9722-775721C6C817}" presName="hierChild2" presStyleCnt="0"/>
      <dgm:spPr/>
    </dgm:pt>
    <dgm:pt modelId="{108FFA57-9A9E-496E-9FA9-7965906A549C}" type="pres">
      <dgm:prSet presAssocID="{6D63A7BB-F895-4C1F-B286-557BF0678999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71175761-8815-4A1B-BC06-608180B8236C}" type="pres">
      <dgm:prSet presAssocID="{5060BEEA-C64B-42DF-A48C-EB5576FCBE31}" presName="hierRoot2" presStyleCnt="0">
        <dgm:presLayoutVars>
          <dgm:hierBranch val="init"/>
        </dgm:presLayoutVars>
      </dgm:prSet>
      <dgm:spPr/>
    </dgm:pt>
    <dgm:pt modelId="{F7C0BAC5-61E9-48A1-8D1E-588F66BD9D61}" type="pres">
      <dgm:prSet presAssocID="{5060BEEA-C64B-42DF-A48C-EB5576FCBE31}" presName="rootComposite" presStyleCnt="0"/>
      <dgm:spPr/>
    </dgm:pt>
    <dgm:pt modelId="{0721B2DD-EF13-4784-9AA4-08C824E601E6}" type="pres">
      <dgm:prSet presAssocID="{5060BEEA-C64B-42DF-A48C-EB5576FCBE31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F9B2F0-3057-4DF0-BD94-74815BC14E3B}" type="pres">
      <dgm:prSet presAssocID="{5060BEEA-C64B-42DF-A48C-EB5576FCBE31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D7369A0-0925-4284-96EE-D97E46D01FCC}" type="pres">
      <dgm:prSet presAssocID="{5060BEEA-C64B-42DF-A48C-EB5576FCBE31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62E31DAC-2A15-4EBA-A74E-B5C16E835C4D}" type="pres">
      <dgm:prSet presAssocID="{5060BEEA-C64B-42DF-A48C-EB5576FCBE31}" presName="hierChild4" presStyleCnt="0"/>
      <dgm:spPr/>
    </dgm:pt>
    <dgm:pt modelId="{B1A6EFEE-ECD3-41E3-A9EC-B854FF57CB02}" type="pres">
      <dgm:prSet presAssocID="{0468C5B6-E711-4B75-850E-7F6DD51D718B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FDEF909C-B9CA-4C78-B3D2-3468503F2605}" type="pres">
      <dgm:prSet presAssocID="{3848CB5A-65E3-4E73-8872-6E0EB21C46A1}" presName="hierRoot2" presStyleCnt="0">
        <dgm:presLayoutVars>
          <dgm:hierBranch val="init"/>
        </dgm:presLayoutVars>
      </dgm:prSet>
      <dgm:spPr/>
    </dgm:pt>
    <dgm:pt modelId="{37450473-A36A-46CA-BBF4-D0D5EB174613}" type="pres">
      <dgm:prSet presAssocID="{3848CB5A-65E3-4E73-8872-6E0EB21C46A1}" presName="rootComposite" presStyleCnt="0"/>
      <dgm:spPr/>
    </dgm:pt>
    <dgm:pt modelId="{E905972E-09B8-4164-9B86-5180EDF29522}" type="pres">
      <dgm:prSet presAssocID="{3848CB5A-65E3-4E73-8872-6E0EB21C46A1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15DB3B-EBD9-4BFE-872B-9EF3C1F0593C}" type="pres">
      <dgm:prSet presAssocID="{3848CB5A-65E3-4E73-8872-6E0EB21C46A1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D446830-EC93-43AA-BCE1-A5E031FE6A04}" type="pres">
      <dgm:prSet presAssocID="{3848CB5A-65E3-4E73-8872-6E0EB21C46A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3CD63208-2237-44C8-B518-5EBA1BAC9D28}" type="pres">
      <dgm:prSet presAssocID="{3848CB5A-65E3-4E73-8872-6E0EB21C46A1}" presName="hierChild4" presStyleCnt="0"/>
      <dgm:spPr/>
    </dgm:pt>
    <dgm:pt modelId="{2367DBC6-C510-4E75-A76C-F4F4EEE8D24D}" type="pres">
      <dgm:prSet presAssocID="{3848CB5A-65E3-4E73-8872-6E0EB21C46A1}" presName="hierChild5" presStyleCnt="0"/>
      <dgm:spPr/>
    </dgm:pt>
    <dgm:pt modelId="{18841E56-D764-495E-A083-3066FE216A47}" type="pres">
      <dgm:prSet presAssocID="{5060BEEA-C64B-42DF-A48C-EB5576FCBE31}" presName="hierChild5" presStyleCnt="0"/>
      <dgm:spPr/>
    </dgm:pt>
    <dgm:pt modelId="{FD0CD148-8AAA-432C-9F82-B6DD6130945E}" type="pres">
      <dgm:prSet presAssocID="{62A61664-5433-4F06-9B37-350032872891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AC7958B7-1C12-4B12-A985-4435180BBCA2}" type="pres">
      <dgm:prSet presAssocID="{C525F3CD-C3EE-4400-AE8F-C8104250C546}" presName="hierRoot2" presStyleCnt="0">
        <dgm:presLayoutVars>
          <dgm:hierBranch val="init"/>
        </dgm:presLayoutVars>
      </dgm:prSet>
      <dgm:spPr/>
    </dgm:pt>
    <dgm:pt modelId="{586B9C54-9A37-46FA-9F33-7C8AD53F223E}" type="pres">
      <dgm:prSet presAssocID="{C525F3CD-C3EE-4400-AE8F-C8104250C546}" presName="rootComposite" presStyleCnt="0"/>
      <dgm:spPr/>
    </dgm:pt>
    <dgm:pt modelId="{21F78B50-D44F-4567-8E72-7444EE21B797}" type="pres">
      <dgm:prSet presAssocID="{C525F3CD-C3EE-4400-AE8F-C8104250C546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C3E7C6-E1E3-4CB3-9FCA-9E8125D9AB74}" type="pres">
      <dgm:prSet presAssocID="{C525F3CD-C3EE-4400-AE8F-C8104250C546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E331C9-30E0-4212-82B7-30F3B27CA80D}" type="pres">
      <dgm:prSet presAssocID="{C525F3CD-C3EE-4400-AE8F-C8104250C546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C75C2D31-52FD-45EF-8231-743B3CDBA2F5}" type="pres">
      <dgm:prSet presAssocID="{C525F3CD-C3EE-4400-AE8F-C8104250C546}" presName="hierChild4" presStyleCnt="0"/>
      <dgm:spPr/>
    </dgm:pt>
    <dgm:pt modelId="{6C20FAAB-14F8-46EF-8B3C-F5C45ADCA8D4}" type="pres">
      <dgm:prSet presAssocID="{5F94F4EA-15AD-4049-94E4-1399A46E507A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577B7674-939A-4863-946F-DC682F48DA54}" type="pres">
      <dgm:prSet presAssocID="{B40B5625-19B9-40BB-8931-7C1C5946CCBA}" presName="hierRoot2" presStyleCnt="0">
        <dgm:presLayoutVars>
          <dgm:hierBranch val="init"/>
        </dgm:presLayoutVars>
      </dgm:prSet>
      <dgm:spPr/>
    </dgm:pt>
    <dgm:pt modelId="{7F2F1E76-2FEE-4F08-95E3-2E5D46F0BEB6}" type="pres">
      <dgm:prSet presAssocID="{B40B5625-19B9-40BB-8931-7C1C5946CCBA}" presName="rootComposite" presStyleCnt="0"/>
      <dgm:spPr/>
    </dgm:pt>
    <dgm:pt modelId="{A7098B7D-FC8C-4ECB-9526-C27C2FC375A9}" type="pres">
      <dgm:prSet presAssocID="{B40B5625-19B9-40BB-8931-7C1C5946CCBA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807D1B-40A2-4BAD-95EC-09266D5B763C}" type="pres">
      <dgm:prSet presAssocID="{B40B5625-19B9-40BB-8931-7C1C5946CCBA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F22C67A-CF11-4000-A0D3-6F019042C216}" type="pres">
      <dgm:prSet presAssocID="{B40B5625-19B9-40BB-8931-7C1C5946CCBA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65E9CF78-4CD5-428E-B01F-FE07C5CD139A}" type="pres">
      <dgm:prSet presAssocID="{B40B5625-19B9-40BB-8931-7C1C5946CCBA}" presName="hierChild4" presStyleCnt="0"/>
      <dgm:spPr/>
    </dgm:pt>
    <dgm:pt modelId="{557C2FDC-49E5-487C-A402-E32268DCD6AE}" type="pres">
      <dgm:prSet presAssocID="{B40B5625-19B9-40BB-8931-7C1C5946CCBA}" presName="hierChild5" presStyleCnt="0"/>
      <dgm:spPr/>
    </dgm:pt>
    <dgm:pt modelId="{541A3A59-C12D-4D51-A690-EFA394EDDF12}" type="pres">
      <dgm:prSet presAssocID="{C525F3CD-C3EE-4400-AE8F-C8104250C546}" presName="hierChild5" presStyleCnt="0"/>
      <dgm:spPr/>
    </dgm:pt>
    <dgm:pt modelId="{D84C21D3-4F72-43C6-A8A6-C20A9122B1F1}" type="pres">
      <dgm:prSet presAssocID="{AF32333F-1356-4AC1-BE87-1A6ADDE5EC02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09D2098E-98A6-4B7D-8B01-EB14C6ABB650}" type="pres">
      <dgm:prSet presAssocID="{F6F914E1-90ED-4151-89E1-D39443E2D304}" presName="hierRoot2" presStyleCnt="0">
        <dgm:presLayoutVars>
          <dgm:hierBranch val="init"/>
        </dgm:presLayoutVars>
      </dgm:prSet>
      <dgm:spPr/>
    </dgm:pt>
    <dgm:pt modelId="{601D98E9-1511-4582-90A5-82317E195410}" type="pres">
      <dgm:prSet presAssocID="{F6F914E1-90ED-4151-89E1-D39443E2D304}" presName="rootComposite" presStyleCnt="0"/>
      <dgm:spPr/>
    </dgm:pt>
    <dgm:pt modelId="{5BFF3EF4-4ABB-4355-A6CD-5AD6211099AB}" type="pres">
      <dgm:prSet presAssocID="{F6F914E1-90ED-4151-89E1-D39443E2D304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E8687F-4A5F-4775-8667-2690F6AA846E}" type="pres">
      <dgm:prSet presAssocID="{F6F914E1-90ED-4151-89E1-D39443E2D304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56D06C1-9FE8-456D-BBCC-6A19715A751E}" type="pres">
      <dgm:prSet presAssocID="{F6F914E1-90ED-4151-89E1-D39443E2D304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06B4C07C-655D-4305-B6C6-319D455ABB63}" type="pres">
      <dgm:prSet presAssocID="{F6F914E1-90ED-4151-89E1-D39443E2D304}" presName="hierChild4" presStyleCnt="0"/>
      <dgm:spPr/>
    </dgm:pt>
    <dgm:pt modelId="{72CE7610-4256-42A3-A8B7-2B8AB6CA302E}" type="pres">
      <dgm:prSet presAssocID="{F6F914E1-90ED-4151-89E1-D39443E2D304}" presName="hierChild5" presStyleCnt="0"/>
      <dgm:spPr/>
    </dgm:pt>
    <dgm:pt modelId="{5D165C9C-2DBE-4017-BB61-1D5B016E7E1C}" type="pres">
      <dgm:prSet presAssocID="{F54E1994-7104-46C6-A8B8-F1F798555DF7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6826112-FF98-4621-82D1-8BF2F6985608}" type="pres">
      <dgm:prSet presAssocID="{0A796027-25DA-4832-9FB9-CCD80B319B61}" presName="hierRoot2" presStyleCnt="0">
        <dgm:presLayoutVars>
          <dgm:hierBranch val="init"/>
        </dgm:presLayoutVars>
      </dgm:prSet>
      <dgm:spPr/>
    </dgm:pt>
    <dgm:pt modelId="{5C8BBA95-022B-415B-AFFF-88C876A8500E}" type="pres">
      <dgm:prSet presAssocID="{0A796027-25DA-4832-9FB9-CCD80B319B61}" presName="rootComposite" presStyleCnt="0"/>
      <dgm:spPr/>
    </dgm:pt>
    <dgm:pt modelId="{DFD7885A-4196-49B7-9AB7-9C810F7C84E1}" type="pres">
      <dgm:prSet presAssocID="{0A796027-25DA-4832-9FB9-CCD80B319B61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B6FF3C-A70F-4B3F-82CA-6A97E5E73789}" type="pres">
      <dgm:prSet presAssocID="{0A796027-25DA-4832-9FB9-CCD80B319B61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DD7A342-2ACF-4A24-9B0D-AF29D4AFA0E0}" type="pres">
      <dgm:prSet presAssocID="{0A796027-25DA-4832-9FB9-CCD80B319B61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7AA312A-072B-4CCE-BE23-71A1A9FED949}" type="pres">
      <dgm:prSet presAssocID="{0A796027-25DA-4832-9FB9-CCD80B319B61}" presName="hierChild4" presStyleCnt="0"/>
      <dgm:spPr/>
    </dgm:pt>
    <dgm:pt modelId="{7C492A92-FA0F-46C2-8FB6-DDC673F72F9B}" type="pres">
      <dgm:prSet presAssocID="{F45F9570-20BC-404D-A709-8DD7A90F32BE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C5C345E0-4E37-4733-9DDF-066F86800CFA}" type="pres">
      <dgm:prSet presAssocID="{6D6B2DC1-163D-4127-BB11-6BB9C7F302DF}" presName="hierRoot2" presStyleCnt="0">
        <dgm:presLayoutVars>
          <dgm:hierBranch val="init"/>
        </dgm:presLayoutVars>
      </dgm:prSet>
      <dgm:spPr/>
    </dgm:pt>
    <dgm:pt modelId="{12725D5D-416F-41DB-9F16-B3E0FB46F58B}" type="pres">
      <dgm:prSet presAssocID="{6D6B2DC1-163D-4127-BB11-6BB9C7F302DF}" presName="rootComposite" presStyleCnt="0"/>
      <dgm:spPr/>
    </dgm:pt>
    <dgm:pt modelId="{D847F06D-2354-4348-ADFA-F62540F85E47}" type="pres">
      <dgm:prSet presAssocID="{6D6B2DC1-163D-4127-BB11-6BB9C7F302DF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695A6D-0F1A-4930-90DD-8D46F4934F7C}" type="pres">
      <dgm:prSet presAssocID="{6D6B2DC1-163D-4127-BB11-6BB9C7F302DF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3A75D9C-445D-45CC-9F3A-3CB7710CAB6E}" type="pres">
      <dgm:prSet presAssocID="{6D6B2DC1-163D-4127-BB11-6BB9C7F302DF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6CC710CB-5104-4D31-9A8E-645425ECB3AA}" type="pres">
      <dgm:prSet presAssocID="{6D6B2DC1-163D-4127-BB11-6BB9C7F302DF}" presName="hierChild4" presStyleCnt="0"/>
      <dgm:spPr/>
    </dgm:pt>
    <dgm:pt modelId="{271A033B-5946-4972-8DAB-8D77C23AE578}" type="pres">
      <dgm:prSet presAssocID="{6874B46F-E79D-4242-BC84-6883DFD210AD}" presName="Name37" presStyleLbl="parChTrans1D4" presStyleIdx="0" presStyleCnt="1"/>
      <dgm:spPr/>
      <dgm:t>
        <a:bodyPr/>
        <a:lstStyle/>
        <a:p>
          <a:endParaRPr lang="zh-CN" altLang="en-US"/>
        </a:p>
      </dgm:t>
    </dgm:pt>
    <dgm:pt modelId="{E38FF916-5B79-4155-93DF-CF04D9127A57}" type="pres">
      <dgm:prSet presAssocID="{EB3718FE-6428-46B6-BD00-1FD555CAC2ED}" presName="hierRoot2" presStyleCnt="0">
        <dgm:presLayoutVars>
          <dgm:hierBranch val="init"/>
        </dgm:presLayoutVars>
      </dgm:prSet>
      <dgm:spPr/>
    </dgm:pt>
    <dgm:pt modelId="{6E83ED90-7368-43DC-A42A-6369D43047B1}" type="pres">
      <dgm:prSet presAssocID="{EB3718FE-6428-46B6-BD00-1FD555CAC2ED}" presName="rootComposite" presStyleCnt="0"/>
      <dgm:spPr/>
    </dgm:pt>
    <dgm:pt modelId="{FF5CD4CB-4F1F-4E40-AD07-E6657B333B6A}" type="pres">
      <dgm:prSet presAssocID="{EB3718FE-6428-46B6-BD00-1FD555CAC2ED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69BDAA-7CE3-4299-A514-2A4B0366B264}" type="pres">
      <dgm:prSet presAssocID="{EB3718FE-6428-46B6-BD00-1FD555CAC2ED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2B53D17-F2F7-456F-B22E-CB9F838B84C7}" type="pres">
      <dgm:prSet presAssocID="{EB3718FE-6428-46B6-BD00-1FD555CAC2ED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A1D076E-E5C7-4CF3-8CC2-54E45C204C42}" type="pres">
      <dgm:prSet presAssocID="{EB3718FE-6428-46B6-BD00-1FD555CAC2ED}" presName="hierChild4" presStyleCnt="0"/>
      <dgm:spPr/>
    </dgm:pt>
    <dgm:pt modelId="{80B152A6-A671-4FC4-BD5F-4A5D63837B96}" type="pres">
      <dgm:prSet presAssocID="{EB3718FE-6428-46B6-BD00-1FD555CAC2ED}" presName="hierChild5" presStyleCnt="0"/>
      <dgm:spPr/>
    </dgm:pt>
    <dgm:pt modelId="{DD0C73D0-645A-4DC1-97F0-86D363DE46EE}" type="pres">
      <dgm:prSet presAssocID="{6D6B2DC1-163D-4127-BB11-6BB9C7F302DF}" presName="hierChild5" presStyleCnt="0"/>
      <dgm:spPr/>
    </dgm:pt>
    <dgm:pt modelId="{4C1F2060-18CA-4829-B189-A1D9877CC8D5}" type="pres">
      <dgm:prSet presAssocID="{0A796027-25DA-4832-9FB9-CCD80B319B61}" presName="hierChild5" presStyleCnt="0"/>
      <dgm:spPr/>
    </dgm:pt>
    <dgm:pt modelId="{CD4D28D9-0E2B-452C-94E2-87EB7BCD433D}" type="pres">
      <dgm:prSet presAssocID="{4DE960BA-4FE9-42CD-9722-775721C6C817}" presName="hierChild3" presStyleCnt="0"/>
      <dgm:spPr/>
    </dgm:pt>
  </dgm:ptLst>
  <dgm:cxnLst>
    <dgm:cxn modelId="{610A92DB-7059-4A43-AE13-CF6314A2CD8B}" srcId="{4DE960BA-4FE9-42CD-9722-775721C6C817}" destId="{5060BEEA-C64B-42DF-A48C-EB5576FCBE31}" srcOrd="0" destOrd="0" parTransId="{6D63A7BB-F895-4C1F-B286-557BF0678999}" sibTransId="{73C9311A-A2FD-494C-A968-042B30BB1C02}"/>
    <dgm:cxn modelId="{B6F76083-5471-45BD-A335-414CD8CCCD0B}" type="presOf" srcId="{73C9311A-A2FD-494C-A968-042B30BB1C02}" destId="{9FF9B2F0-3057-4DF0-BD94-74815BC14E3B}" srcOrd="0" destOrd="0" presId="urn:microsoft.com/office/officeart/2008/layout/NameandTitleOrganizationalChart"/>
    <dgm:cxn modelId="{7CF5AFF6-ED9B-4166-BB19-1A7A38556FD0}" srcId="{5060BEEA-C64B-42DF-A48C-EB5576FCBE31}" destId="{3848CB5A-65E3-4E73-8872-6E0EB21C46A1}" srcOrd="0" destOrd="0" parTransId="{0468C5B6-E711-4B75-850E-7F6DD51D718B}" sibTransId="{B02409FC-8ED7-4D4B-8526-59D217BDCB7F}"/>
    <dgm:cxn modelId="{822A3E56-2F55-4F29-9D60-7F97D91E9252}" type="presOf" srcId="{B40B5625-19B9-40BB-8931-7C1C5946CCBA}" destId="{A7098B7D-FC8C-4ECB-9526-C27C2FC375A9}" srcOrd="0" destOrd="0" presId="urn:microsoft.com/office/officeart/2008/layout/NameandTitleOrganizationalChart"/>
    <dgm:cxn modelId="{03AB16C5-AE40-4989-9C28-2CFB787FDB9A}" type="presOf" srcId="{3848CB5A-65E3-4E73-8872-6E0EB21C46A1}" destId="{E905972E-09B8-4164-9B86-5180EDF29522}" srcOrd="0" destOrd="0" presId="urn:microsoft.com/office/officeart/2008/layout/NameandTitleOrganizationalChart"/>
    <dgm:cxn modelId="{5012CA12-3089-4E6B-885E-905193781777}" type="presOf" srcId="{6D6B2DC1-163D-4127-BB11-6BB9C7F302DF}" destId="{F3A75D9C-445D-45CC-9F3A-3CB7710CAB6E}" srcOrd="1" destOrd="0" presId="urn:microsoft.com/office/officeart/2008/layout/NameandTitleOrganizationalChart"/>
    <dgm:cxn modelId="{C4C6B9BC-025E-4076-A86E-C69294EB23D6}" type="presOf" srcId="{5060BEEA-C64B-42DF-A48C-EB5576FCBE31}" destId="{0721B2DD-EF13-4784-9AA4-08C824E601E6}" srcOrd="0" destOrd="0" presId="urn:microsoft.com/office/officeart/2008/layout/NameandTitleOrganizationalChart"/>
    <dgm:cxn modelId="{BC03B1E5-01BA-4232-B7FD-118D2C401865}" type="presOf" srcId="{5F94F4EA-15AD-4049-94E4-1399A46E507A}" destId="{6C20FAAB-14F8-46EF-8B3C-F5C45ADCA8D4}" srcOrd="0" destOrd="0" presId="urn:microsoft.com/office/officeart/2008/layout/NameandTitleOrganizationalChart"/>
    <dgm:cxn modelId="{3F36C73C-B9D5-403B-AF21-C307E1CD5945}" srcId="{D50A5A20-7DFA-44D8-BF43-4F80CC50089B}" destId="{4DE960BA-4FE9-42CD-9722-775721C6C817}" srcOrd="0" destOrd="0" parTransId="{DC0CAB63-0F46-4580-A36F-515879E68CE0}" sibTransId="{756612A8-C3C2-4270-A1D1-B4B625ACE7F2}"/>
    <dgm:cxn modelId="{519C4D86-9A42-4CF9-81D6-FFC814B6CD60}" srcId="{4DE960BA-4FE9-42CD-9722-775721C6C817}" destId="{0A796027-25DA-4832-9FB9-CCD80B319B61}" srcOrd="3" destOrd="0" parTransId="{F54E1994-7104-46C6-A8B8-F1F798555DF7}" sibTransId="{F7153247-F76B-4ADE-B51D-00B5EFC33B50}"/>
    <dgm:cxn modelId="{3BA411AD-8827-4DD0-BE6F-0310208E627F}" type="presOf" srcId="{6874B46F-E79D-4242-BC84-6883DFD210AD}" destId="{271A033B-5946-4972-8DAB-8D77C23AE578}" srcOrd="0" destOrd="0" presId="urn:microsoft.com/office/officeart/2008/layout/NameandTitleOrganizationalChart"/>
    <dgm:cxn modelId="{77ABA8F4-BF63-4A6F-AD12-3CCB8A4AD6C4}" srcId="{0A796027-25DA-4832-9FB9-CCD80B319B61}" destId="{6D6B2DC1-163D-4127-BB11-6BB9C7F302DF}" srcOrd="0" destOrd="0" parTransId="{F45F9570-20BC-404D-A709-8DD7A90F32BE}" sibTransId="{D7FBD285-56BC-4C11-80CD-C0B65727603E}"/>
    <dgm:cxn modelId="{A072A415-F892-41DF-B5AF-D1082B97CDE9}" type="presOf" srcId="{EB3718FE-6428-46B6-BD00-1FD555CAC2ED}" destId="{FF5CD4CB-4F1F-4E40-AD07-E6657B333B6A}" srcOrd="0" destOrd="0" presId="urn:microsoft.com/office/officeart/2008/layout/NameandTitleOrganizationalChart"/>
    <dgm:cxn modelId="{B5746E47-7CBC-4389-9D50-7CE81974DFC1}" type="presOf" srcId="{62A61664-5433-4F06-9B37-350032872891}" destId="{FD0CD148-8AAA-432C-9F82-B6DD6130945E}" srcOrd="0" destOrd="0" presId="urn:microsoft.com/office/officeart/2008/layout/NameandTitleOrganizationalChart"/>
    <dgm:cxn modelId="{DC872BF1-7BD2-41E8-80C8-3A81F9F6FB12}" type="presOf" srcId="{F45F9570-20BC-404D-A709-8DD7A90F32BE}" destId="{7C492A92-FA0F-46C2-8FB6-DDC673F72F9B}" srcOrd="0" destOrd="0" presId="urn:microsoft.com/office/officeart/2008/layout/NameandTitleOrganizationalChart"/>
    <dgm:cxn modelId="{E849EA91-E2F5-410F-9EC3-B7C6C6860590}" type="presOf" srcId="{0468C5B6-E711-4B75-850E-7F6DD51D718B}" destId="{B1A6EFEE-ECD3-41E3-A9EC-B854FF57CB02}" srcOrd="0" destOrd="0" presId="urn:microsoft.com/office/officeart/2008/layout/NameandTitleOrganizationalChart"/>
    <dgm:cxn modelId="{5972966B-241F-4921-95BF-B5AE58914F41}" type="presOf" srcId="{EB3718FE-6428-46B6-BD00-1FD555CAC2ED}" destId="{E2B53D17-F2F7-456F-B22E-CB9F838B84C7}" srcOrd="1" destOrd="0" presId="urn:microsoft.com/office/officeart/2008/layout/NameandTitleOrganizationalChart"/>
    <dgm:cxn modelId="{BF12D111-A092-4053-9FD8-5E541A1BCBE9}" type="presOf" srcId="{F7153247-F76B-4ADE-B51D-00B5EFC33B50}" destId="{45B6FF3C-A70F-4B3F-82CA-6A97E5E73789}" srcOrd="0" destOrd="0" presId="urn:microsoft.com/office/officeart/2008/layout/NameandTitleOrganizationalChart"/>
    <dgm:cxn modelId="{B84AE489-ABC9-4441-B60F-289EF44C6438}" type="presOf" srcId="{E526E932-5DA2-413A-A6C4-BF33886F7B4A}" destId="{F269BDAA-7CE3-4299-A514-2A4B0366B264}" srcOrd="0" destOrd="0" presId="urn:microsoft.com/office/officeart/2008/layout/NameandTitleOrganizationalChart"/>
    <dgm:cxn modelId="{03245AA7-8198-4E86-9D43-C1B3FE0B6949}" type="presOf" srcId="{3848CB5A-65E3-4E73-8872-6E0EB21C46A1}" destId="{7D446830-EC93-43AA-BCE1-A5E031FE6A04}" srcOrd="1" destOrd="0" presId="urn:microsoft.com/office/officeart/2008/layout/NameandTitleOrganizationalChart"/>
    <dgm:cxn modelId="{BEAA8FD5-3AA6-4EBE-B5D5-984E7550A439}" type="presOf" srcId="{0A796027-25DA-4832-9FB9-CCD80B319B61}" destId="{DFD7885A-4196-49B7-9AB7-9C810F7C84E1}" srcOrd="0" destOrd="0" presId="urn:microsoft.com/office/officeart/2008/layout/NameandTitleOrganizationalChart"/>
    <dgm:cxn modelId="{706503B2-B171-4944-9BB3-D22947668B92}" type="presOf" srcId="{F6F914E1-90ED-4151-89E1-D39443E2D304}" destId="{5BFF3EF4-4ABB-4355-A6CD-5AD6211099AB}" srcOrd="0" destOrd="0" presId="urn:microsoft.com/office/officeart/2008/layout/NameandTitleOrganizationalChart"/>
    <dgm:cxn modelId="{657D91DD-FF3A-4DB8-A168-FB1D23EB1A28}" type="presOf" srcId="{6D63A7BB-F895-4C1F-B286-557BF0678999}" destId="{108FFA57-9A9E-496E-9FA9-7965906A549C}" srcOrd="0" destOrd="0" presId="urn:microsoft.com/office/officeart/2008/layout/NameandTitleOrganizationalChart"/>
    <dgm:cxn modelId="{E79574EC-D19D-4B8B-AE26-0C8693E2FE74}" type="presOf" srcId="{F54E1994-7104-46C6-A8B8-F1F798555DF7}" destId="{5D165C9C-2DBE-4017-BB61-1D5B016E7E1C}" srcOrd="0" destOrd="0" presId="urn:microsoft.com/office/officeart/2008/layout/NameandTitleOrganizationalChart"/>
    <dgm:cxn modelId="{840023E9-DEE3-4274-8904-BE780CCDFCD7}" type="presOf" srcId="{C525F3CD-C3EE-4400-AE8F-C8104250C546}" destId="{21F78B50-D44F-4567-8E72-7444EE21B797}" srcOrd="0" destOrd="0" presId="urn:microsoft.com/office/officeart/2008/layout/NameandTitleOrganizationalChart"/>
    <dgm:cxn modelId="{D1F029AA-9070-494A-87C7-EE3B531797CF}" srcId="{4DE960BA-4FE9-42CD-9722-775721C6C817}" destId="{C525F3CD-C3EE-4400-AE8F-C8104250C546}" srcOrd="1" destOrd="0" parTransId="{62A61664-5433-4F06-9B37-350032872891}" sibTransId="{B208FDA2-78FD-43E4-B2A0-DF2D7481221B}"/>
    <dgm:cxn modelId="{EB3FAE80-C469-4BC5-8688-208BCD18A0D8}" type="presOf" srcId="{6D6B2DC1-163D-4127-BB11-6BB9C7F302DF}" destId="{D847F06D-2354-4348-ADFA-F62540F85E47}" srcOrd="0" destOrd="0" presId="urn:microsoft.com/office/officeart/2008/layout/NameandTitleOrganizationalChart"/>
    <dgm:cxn modelId="{866F3A35-AB11-40BC-A069-FBF9625FC8CA}" srcId="{4DE960BA-4FE9-42CD-9722-775721C6C817}" destId="{F6F914E1-90ED-4151-89E1-D39443E2D304}" srcOrd="2" destOrd="0" parTransId="{AF32333F-1356-4AC1-BE87-1A6ADDE5EC02}" sibTransId="{87297FCF-FF21-48F9-9F6F-84B6D223DD5B}"/>
    <dgm:cxn modelId="{E69E24E5-2D1A-4AF8-9471-5CDCAE52984B}" type="presOf" srcId="{4DE960BA-4FE9-42CD-9722-775721C6C817}" destId="{A3A5A346-3FA9-49AF-A79C-A5AE36BF6D0B}" srcOrd="1" destOrd="0" presId="urn:microsoft.com/office/officeart/2008/layout/NameandTitleOrganizationalChart"/>
    <dgm:cxn modelId="{31687E3A-BDB9-48FA-BC07-41ABFDCB86A7}" type="presOf" srcId="{4DE960BA-4FE9-42CD-9722-775721C6C817}" destId="{D6CFF5B4-A75E-4976-907C-A5A4A3ED11C7}" srcOrd="0" destOrd="0" presId="urn:microsoft.com/office/officeart/2008/layout/NameandTitleOrganizationalChart"/>
    <dgm:cxn modelId="{0642B1BF-3D7E-4FB0-8D97-7163E3E7757E}" type="presOf" srcId="{B02409FC-8ED7-4D4B-8526-59D217BDCB7F}" destId="{9915DB3B-EBD9-4BFE-872B-9EF3C1F0593C}" srcOrd="0" destOrd="0" presId="urn:microsoft.com/office/officeart/2008/layout/NameandTitleOrganizationalChart"/>
    <dgm:cxn modelId="{362B264C-59AC-4D98-BB95-736E191F7E68}" type="presOf" srcId="{5060BEEA-C64B-42DF-A48C-EB5576FCBE31}" destId="{8D7369A0-0925-4284-96EE-D97E46D01FCC}" srcOrd="1" destOrd="0" presId="urn:microsoft.com/office/officeart/2008/layout/NameandTitleOrganizationalChart"/>
    <dgm:cxn modelId="{A8FF8AF6-FA13-4560-B083-14EA821F4773}" type="presOf" srcId="{AF32333F-1356-4AC1-BE87-1A6ADDE5EC02}" destId="{D84C21D3-4F72-43C6-A8A6-C20A9122B1F1}" srcOrd="0" destOrd="0" presId="urn:microsoft.com/office/officeart/2008/layout/NameandTitleOrganizationalChart"/>
    <dgm:cxn modelId="{7BC022CF-EF74-4CAC-8623-E8812BE0E1E6}" type="presOf" srcId="{C525F3CD-C3EE-4400-AE8F-C8104250C546}" destId="{02E331C9-30E0-4212-82B7-30F3B27CA80D}" srcOrd="1" destOrd="0" presId="urn:microsoft.com/office/officeart/2008/layout/NameandTitleOrganizationalChart"/>
    <dgm:cxn modelId="{0BE081FB-5253-41B7-A946-F6D3DA322FC5}" type="presOf" srcId="{B208FDA2-78FD-43E4-B2A0-DF2D7481221B}" destId="{EEC3E7C6-E1E3-4CB3-9FCA-9E8125D9AB74}" srcOrd="0" destOrd="0" presId="urn:microsoft.com/office/officeart/2008/layout/NameandTitleOrganizationalChart"/>
    <dgm:cxn modelId="{A4EEDE05-111E-4D1D-8776-200EB5331A53}" srcId="{C525F3CD-C3EE-4400-AE8F-C8104250C546}" destId="{B40B5625-19B9-40BB-8931-7C1C5946CCBA}" srcOrd="0" destOrd="0" parTransId="{5F94F4EA-15AD-4049-94E4-1399A46E507A}" sibTransId="{36213200-DDC8-4C02-B0E0-0011B503C053}"/>
    <dgm:cxn modelId="{1384F9D3-7CBA-45BF-BC27-B1C4C6595092}" type="presOf" srcId="{F6F914E1-90ED-4151-89E1-D39443E2D304}" destId="{456D06C1-9FE8-456D-BBCC-6A19715A751E}" srcOrd="1" destOrd="0" presId="urn:microsoft.com/office/officeart/2008/layout/NameandTitleOrganizationalChart"/>
    <dgm:cxn modelId="{148CDADC-1917-4F2A-B754-18D26C2F41E5}" type="presOf" srcId="{D7FBD285-56BC-4C11-80CD-C0B65727603E}" destId="{F9695A6D-0F1A-4930-90DD-8D46F4934F7C}" srcOrd="0" destOrd="0" presId="urn:microsoft.com/office/officeart/2008/layout/NameandTitleOrganizationalChart"/>
    <dgm:cxn modelId="{24D03FAA-444B-49BF-89DE-1FE695492F1E}" type="presOf" srcId="{0A796027-25DA-4832-9FB9-CCD80B319B61}" destId="{8DD7A342-2ACF-4A24-9B0D-AF29D4AFA0E0}" srcOrd="1" destOrd="0" presId="urn:microsoft.com/office/officeart/2008/layout/NameandTitleOrganizationalChart"/>
    <dgm:cxn modelId="{879EDAD5-837F-4DB7-BA0D-46D6218A3980}" type="presOf" srcId="{756612A8-C3C2-4270-A1D1-B4B625ACE7F2}" destId="{5D6D3564-EAB0-4C97-98FA-D49902E684C7}" srcOrd="0" destOrd="0" presId="urn:microsoft.com/office/officeart/2008/layout/NameandTitleOrganizationalChart"/>
    <dgm:cxn modelId="{5954768D-9144-4608-AE5A-0A50BFB2FC84}" type="presOf" srcId="{87297FCF-FF21-48F9-9F6F-84B6D223DD5B}" destId="{7DE8687F-4A5F-4775-8667-2690F6AA846E}" srcOrd="0" destOrd="0" presId="urn:microsoft.com/office/officeart/2008/layout/NameandTitleOrganizationalChart"/>
    <dgm:cxn modelId="{7C788957-A205-49FD-8A95-297916B40312}" type="presOf" srcId="{D50A5A20-7DFA-44D8-BF43-4F80CC50089B}" destId="{FE08D213-AAED-41EC-8121-A7F39C112533}" srcOrd="0" destOrd="0" presId="urn:microsoft.com/office/officeart/2008/layout/NameandTitleOrganizationalChart"/>
    <dgm:cxn modelId="{2772E32E-7927-4090-913B-18EF98DCCA67}" type="presOf" srcId="{B40B5625-19B9-40BB-8931-7C1C5946CCBA}" destId="{3F22C67A-CF11-4000-A0D3-6F019042C216}" srcOrd="1" destOrd="0" presId="urn:microsoft.com/office/officeart/2008/layout/NameandTitleOrganizationalChart"/>
    <dgm:cxn modelId="{696E201A-74A0-4ED4-AB28-A21612DC0AEA}" type="presOf" srcId="{36213200-DDC8-4C02-B0E0-0011B503C053}" destId="{C2807D1B-40A2-4BAD-95EC-09266D5B763C}" srcOrd="0" destOrd="0" presId="urn:microsoft.com/office/officeart/2008/layout/NameandTitleOrganizationalChart"/>
    <dgm:cxn modelId="{337934C5-FC30-4206-B01D-B95517574B11}" srcId="{6D6B2DC1-163D-4127-BB11-6BB9C7F302DF}" destId="{EB3718FE-6428-46B6-BD00-1FD555CAC2ED}" srcOrd="0" destOrd="0" parTransId="{6874B46F-E79D-4242-BC84-6883DFD210AD}" sibTransId="{E526E932-5DA2-413A-A6C4-BF33886F7B4A}"/>
    <dgm:cxn modelId="{ED32E64F-01DB-4923-9040-17AE62A1D018}" type="presParOf" srcId="{FE08D213-AAED-41EC-8121-A7F39C112533}" destId="{20B6C3B2-9AD1-4A09-8DC1-5D762BEB1B0F}" srcOrd="0" destOrd="0" presId="urn:microsoft.com/office/officeart/2008/layout/NameandTitleOrganizationalChart"/>
    <dgm:cxn modelId="{4466AD09-8098-40B0-892E-631268EE74A8}" type="presParOf" srcId="{20B6C3B2-9AD1-4A09-8DC1-5D762BEB1B0F}" destId="{1F62050D-FEB5-4566-8BCF-19C04C2DD185}" srcOrd="0" destOrd="0" presId="urn:microsoft.com/office/officeart/2008/layout/NameandTitleOrganizationalChart"/>
    <dgm:cxn modelId="{9E8FD239-47E9-445D-B841-7B03FC1ED98E}" type="presParOf" srcId="{1F62050D-FEB5-4566-8BCF-19C04C2DD185}" destId="{D6CFF5B4-A75E-4976-907C-A5A4A3ED11C7}" srcOrd="0" destOrd="0" presId="urn:microsoft.com/office/officeart/2008/layout/NameandTitleOrganizationalChart"/>
    <dgm:cxn modelId="{E0E1CB48-DF3C-45A4-8A4F-2F19C3150936}" type="presParOf" srcId="{1F62050D-FEB5-4566-8BCF-19C04C2DD185}" destId="{5D6D3564-EAB0-4C97-98FA-D49902E684C7}" srcOrd="1" destOrd="0" presId="urn:microsoft.com/office/officeart/2008/layout/NameandTitleOrganizationalChart"/>
    <dgm:cxn modelId="{1DD5BDA8-2DF4-4EC3-9F1A-2E3BF2E32542}" type="presParOf" srcId="{1F62050D-FEB5-4566-8BCF-19C04C2DD185}" destId="{A3A5A346-3FA9-49AF-A79C-A5AE36BF6D0B}" srcOrd="2" destOrd="0" presId="urn:microsoft.com/office/officeart/2008/layout/NameandTitleOrganizationalChart"/>
    <dgm:cxn modelId="{CE60147C-93BA-462D-BB3D-BE1791EE626D}" type="presParOf" srcId="{20B6C3B2-9AD1-4A09-8DC1-5D762BEB1B0F}" destId="{2D19FBAA-7F9D-4097-9BAC-AFE321838509}" srcOrd="1" destOrd="0" presId="urn:microsoft.com/office/officeart/2008/layout/NameandTitleOrganizationalChart"/>
    <dgm:cxn modelId="{29189629-8D20-4EF4-880B-BFEADA852783}" type="presParOf" srcId="{2D19FBAA-7F9D-4097-9BAC-AFE321838509}" destId="{108FFA57-9A9E-496E-9FA9-7965906A549C}" srcOrd="0" destOrd="0" presId="urn:microsoft.com/office/officeart/2008/layout/NameandTitleOrganizationalChart"/>
    <dgm:cxn modelId="{93FDF0CC-5FC8-47C6-91C5-B0D5F5376490}" type="presParOf" srcId="{2D19FBAA-7F9D-4097-9BAC-AFE321838509}" destId="{71175761-8815-4A1B-BC06-608180B8236C}" srcOrd="1" destOrd="0" presId="urn:microsoft.com/office/officeart/2008/layout/NameandTitleOrganizationalChart"/>
    <dgm:cxn modelId="{3CE20B67-98D5-461F-9156-D27C0531608E}" type="presParOf" srcId="{71175761-8815-4A1B-BC06-608180B8236C}" destId="{F7C0BAC5-61E9-48A1-8D1E-588F66BD9D61}" srcOrd="0" destOrd="0" presId="urn:microsoft.com/office/officeart/2008/layout/NameandTitleOrganizationalChart"/>
    <dgm:cxn modelId="{FBE2C3C2-99D8-4EC4-B080-8E65EC62E9A7}" type="presParOf" srcId="{F7C0BAC5-61E9-48A1-8D1E-588F66BD9D61}" destId="{0721B2DD-EF13-4784-9AA4-08C824E601E6}" srcOrd="0" destOrd="0" presId="urn:microsoft.com/office/officeart/2008/layout/NameandTitleOrganizationalChart"/>
    <dgm:cxn modelId="{35668790-79EE-46C8-A6F2-AF9927CDB8AA}" type="presParOf" srcId="{F7C0BAC5-61E9-48A1-8D1E-588F66BD9D61}" destId="{9FF9B2F0-3057-4DF0-BD94-74815BC14E3B}" srcOrd="1" destOrd="0" presId="urn:microsoft.com/office/officeart/2008/layout/NameandTitleOrganizationalChart"/>
    <dgm:cxn modelId="{C7B10111-E818-45B5-A3B5-12B637199A53}" type="presParOf" srcId="{F7C0BAC5-61E9-48A1-8D1E-588F66BD9D61}" destId="{8D7369A0-0925-4284-96EE-D97E46D01FCC}" srcOrd="2" destOrd="0" presId="urn:microsoft.com/office/officeart/2008/layout/NameandTitleOrganizationalChart"/>
    <dgm:cxn modelId="{DF082FD5-3630-4A15-9176-D7605B8E8C59}" type="presParOf" srcId="{71175761-8815-4A1B-BC06-608180B8236C}" destId="{62E31DAC-2A15-4EBA-A74E-B5C16E835C4D}" srcOrd="1" destOrd="0" presId="urn:microsoft.com/office/officeart/2008/layout/NameandTitleOrganizationalChart"/>
    <dgm:cxn modelId="{5DC4DAFB-A460-4B70-9D8E-579B77A7CCCA}" type="presParOf" srcId="{62E31DAC-2A15-4EBA-A74E-B5C16E835C4D}" destId="{B1A6EFEE-ECD3-41E3-A9EC-B854FF57CB02}" srcOrd="0" destOrd="0" presId="urn:microsoft.com/office/officeart/2008/layout/NameandTitleOrganizationalChart"/>
    <dgm:cxn modelId="{511BC5E6-978E-4889-86AE-A76AEE229DEE}" type="presParOf" srcId="{62E31DAC-2A15-4EBA-A74E-B5C16E835C4D}" destId="{FDEF909C-B9CA-4C78-B3D2-3468503F2605}" srcOrd="1" destOrd="0" presId="urn:microsoft.com/office/officeart/2008/layout/NameandTitleOrganizationalChart"/>
    <dgm:cxn modelId="{C2605223-94CE-4483-A643-56F826322158}" type="presParOf" srcId="{FDEF909C-B9CA-4C78-B3D2-3468503F2605}" destId="{37450473-A36A-46CA-BBF4-D0D5EB174613}" srcOrd="0" destOrd="0" presId="urn:microsoft.com/office/officeart/2008/layout/NameandTitleOrganizationalChart"/>
    <dgm:cxn modelId="{FCEEA0DE-DFA3-4773-B627-7A5D38162BEE}" type="presParOf" srcId="{37450473-A36A-46CA-BBF4-D0D5EB174613}" destId="{E905972E-09B8-4164-9B86-5180EDF29522}" srcOrd="0" destOrd="0" presId="urn:microsoft.com/office/officeart/2008/layout/NameandTitleOrganizationalChart"/>
    <dgm:cxn modelId="{08DF507D-4E06-4144-8799-4EC1CD6620FF}" type="presParOf" srcId="{37450473-A36A-46CA-BBF4-D0D5EB174613}" destId="{9915DB3B-EBD9-4BFE-872B-9EF3C1F0593C}" srcOrd="1" destOrd="0" presId="urn:microsoft.com/office/officeart/2008/layout/NameandTitleOrganizationalChart"/>
    <dgm:cxn modelId="{C9E2AA8E-4F87-4FF5-B175-60FB4D446293}" type="presParOf" srcId="{37450473-A36A-46CA-BBF4-D0D5EB174613}" destId="{7D446830-EC93-43AA-BCE1-A5E031FE6A04}" srcOrd="2" destOrd="0" presId="urn:microsoft.com/office/officeart/2008/layout/NameandTitleOrganizationalChart"/>
    <dgm:cxn modelId="{0C066F52-A768-49F5-82A0-989DA686609F}" type="presParOf" srcId="{FDEF909C-B9CA-4C78-B3D2-3468503F2605}" destId="{3CD63208-2237-44C8-B518-5EBA1BAC9D28}" srcOrd="1" destOrd="0" presId="urn:microsoft.com/office/officeart/2008/layout/NameandTitleOrganizationalChart"/>
    <dgm:cxn modelId="{60509F62-E847-4E4E-8565-FAFC553AE2F9}" type="presParOf" srcId="{FDEF909C-B9CA-4C78-B3D2-3468503F2605}" destId="{2367DBC6-C510-4E75-A76C-F4F4EEE8D24D}" srcOrd="2" destOrd="0" presId="urn:microsoft.com/office/officeart/2008/layout/NameandTitleOrganizationalChart"/>
    <dgm:cxn modelId="{0AB72A67-1AE9-4F9B-A1F4-1B17A49822E6}" type="presParOf" srcId="{71175761-8815-4A1B-BC06-608180B8236C}" destId="{18841E56-D764-495E-A083-3066FE216A47}" srcOrd="2" destOrd="0" presId="urn:microsoft.com/office/officeart/2008/layout/NameandTitleOrganizationalChart"/>
    <dgm:cxn modelId="{19517ED6-6408-4949-B9ED-24AE45315000}" type="presParOf" srcId="{2D19FBAA-7F9D-4097-9BAC-AFE321838509}" destId="{FD0CD148-8AAA-432C-9F82-B6DD6130945E}" srcOrd="2" destOrd="0" presId="urn:microsoft.com/office/officeart/2008/layout/NameandTitleOrganizationalChart"/>
    <dgm:cxn modelId="{C7863852-B1A3-49F2-BF13-26D689DF6D0B}" type="presParOf" srcId="{2D19FBAA-7F9D-4097-9BAC-AFE321838509}" destId="{AC7958B7-1C12-4B12-A985-4435180BBCA2}" srcOrd="3" destOrd="0" presId="urn:microsoft.com/office/officeart/2008/layout/NameandTitleOrganizationalChart"/>
    <dgm:cxn modelId="{37A6BB4A-863A-4444-BD5F-7B5EA03540F5}" type="presParOf" srcId="{AC7958B7-1C12-4B12-A985-4435180BBCA2}" destId="{586B9C54-9A37-46FA-9F33-7C8AD53F223E}" srcOrd="0" destOrd="0" presId="urn:microsoft.com/office/officeart/2008/layout/NameandTitleOrganizationalChart"/>
    <dgm:cxn modelId="{8876F9D9-2F33-41CE-B4CB-6C3A51B687CF}" type="presParOf" srcId="{586B9C54-9A37-46FA-9F33-7C8AD53F223E}" destId="{21F78B50-D44F-4567-8E72-7444EE21B797}" srcOrd="0" destOrd="0" presId="urn:microsoft.com/office/officeart/2008/layout/NameandTitleOrganizationalChart"/>
    <dgm:cxn modelId="{848B71B2-C21B-4B2F-A354-33089B1AC306}" type="presParOf" srcId="{586B9C54-9A37-46FA-9F33-7C8AD53F223E}" destId="{EEC3E7C6-E1E3-4CB3-9FCA-9E8125D9AB74}" srcOrd="1" destOrd="0" presId="urn:microsoft.com/office/officeart/2008/layout/NameandTitleOrganizationalChart"/>
    <dgm:cxn modelId="{EEA3A9C4-FA16-4AC6-B87C-51E3900BBE9E}" type="presParOf" srcId="{586B9C54-9A37-46FA-9F33-7C8AD53F223E}" destId="{02E331C9-30E0-4212-82B7-30F3B27CA80D}" srcOrd="2" destOrd="0" presId="urn:microsoft.com/office/officeart/2008/layout/NameandTitleOrganizationalChart"/>
    <dgm:cxn modelId="{B069FC3E-6871-4882-8CF9-853E45CE742D}" type="presParOf" srcId="{AC7958B7-1C12-4B12-A985-4435180BBCA2}" destId="{C75C2D31-52FD-45EF-8231-743B3CDBA2F5}" srcOrd="1" destOrd="0" presId="urn:microsoft.com/office/officeart/2008/layout/NameandTitleOrganizationalChart"/>
    <dgm:cxn modelId="{822D1DC3-8759-406E-970C-DD30657BEC49}" type="presParOf" srcId="{C75C2D31-52FD-45EF-8231-743B3CDBA2F5}" destId="{6C20FAAB-14F8-46EF-8B3C-F5C45ADCA8D4}" srcOrd="0" destOrd="0" presId="urn:microsoft.com/office/officeart/2008/layout/NameandTitleOrganizationalChart"/>
    <dgm:cxn modelId="{CCD51708-C579-4873-876B-EBBFD1583706}" type="presParOf" srcId="{C75C2D31-52FD-45EF-8231-743B3CDBA2F5}" destId="{577B7674-939A-4863-946F-DC682F48DA54}" srcOrd="1" destOrd="0" presId="urn:microsoft.com/office/officeart/2008/layout/NameandTitleOrganizationalChart"/>
    <dgm:cxn modelId="{7442EA8C-258E-4728-AC2B-CD54373941FC}" type="presParOf" srcId="{577B7674-939A-4863-946F-DC682F48DA54}" destId="{7F2F1E76-2FEE-4F08-95E3-2E5D46F0BEB6}" srcOrd="0" destOrd="0" presId="urn:microsoft.com/office/officeart/2008/layout/NameandTitleOrganizationalChart"/>
    <dgm:cxn modelId="{CE538E1F-7D3B-4585-BEC5-5CC64A3642C3}" type="presParOf" srcId="{7F2F1E76-2FEE-4F08-95E3-2E5D46F0BEB6}" destId="{A7098B7D-FC8C-4ECB-9526-C27C2FC375A9}" srcOrd="0" destOrd="0" presId="urn:microsoft.com/office/officeart/2008/layout/NameandTitleOrganizationalChart"/>
    <dgm:cxn modelId="{BB52F503-B214-411A-BDED-9D98D95E06CE}" type="presParOf" srcId="{7F2F1E76-2FEE-4F08-95E3-2E5D46F0BEB6}" destId="{C2807D1B-40A2-4BAD-95EC-09266D5B763C}" srcOrd="1" destOrd="0" presId="urn:microsoft.com/office/officeart/2008/layout/NameandTitleOrganizationalChart"/>
    <dgm:cxn modelId="{9C208A2E-A0D6-4D04-8D6E-39F165BC5BEE}" type="presParOf" srcId="{7F2F1E76-2FEE-4F08-95E3-2E5D46F0BEB6}" destId="{3F22C67A-CF11-4000-A0D3-6F019042C216}" srcOrd="2" destOrd="0" presId="urn:microsoft.com/office/officeart/2008/layout/NameandTitleOrganizationalChart"/>
    <dgm:cxn modelId="{9409DE76-7EA3-4434-BFC8-F6ADAB80E9E9}" type="presParOf" srcId="{577B7674-939A-4863-946F-DC682F48DA54}" destId="{65E9CF78-4CD5-428E-B01F-FE07C5CD139A}" srcOrd="1" destOrd="0" presId="urn:microsoft.com/office/officeart/2008/layout/NameandTitleOrganizationalChart"/>
    <dgm:cxn modelId="{6212227E-C59A-4947-9DDB-CD1D501C8F59}" type="presParOf" srcId="{577B7674-939A-4863-946F-DC682F48DA54}" destId="{557C2FDC-49E5-487C-A402-E32268DCD6AE}" srcOrd="2" destOrd="0" presId="urn:microsoft.com/office/officeart/2008/layout/NameandTitleOrganizationalChart"/>
    <dgm:cxn modelId="{B74A6C48-8CC3-43C9-8236-0CCC7A265692}" type="presParOf" srcId="{AC7958B7-1C12-4B12-A985-4435180BBCA2}" destId="{541A3A59-C12D-4D51-A690-EFA394EDDF12}" srcOrd="2" destOrd="0" presId="urn:microsoft.com/office/officeart/2008/layout/NameandTitleOrganizationalChart"/>
    <dgm:cxn modelId="{7AAA461F-923E-4FB3-AC9E-2A048CE742D5}" type="presParOf" srcId="{2D19FBAA-7F9D-4097-9BAC-AFE321838509}" destId="{D84C21D3-4F72-43C6-A8A6-C20A9122B1F1}" srcOrd="4" destOrd="0" presId="urn:microsoft.com/office/officeart/2008/layout/NameandTitleOrganizationalChart"/>
    <dgm:cxn modelId="{08A19E4D-C2D2-4D52-AA25-9B828AB7A75F}" type="presParOf" srcId="{2D19FBAA-7F9D-4097-9BAC-AFE321838509}" destId="{09D2098E-98A6-4B7D-8B01-EB14C6ABB650}" srcOrd="5" destOrd="0" presId="urn:microsoft.com/office/officeart/2008/layout/NameandTitleOrganizationalChart"/>
    <dgm:cxn modelId="{55C12C3B-75F3-447E-BBA4-D83A29BE8E54}" type="presParOf" srcId="{09D2098E-98A6-4B7D-8B01-EB14C6ABB650}" destId="{601D98E9-1511-4582-90A5-82317E195410}" srcOrd="0" destOrd="0" presId="urn:microsoft.com/office/officeart/2008/layout/NameandTitleOrganizationalChart"/>
    <dgm:cxn modelId="{0629835D-776B-4A19-840D-DA5D79FFA944}" type="presParOf" srcId="{601D98E9-1511-4582-90A5-82317E195410}" destId="{5BFF3EF4-4ABB-4355-A6CD-5AD6211099AB}" srcOrd="0" destOrd="0" presId="urn:microsoft.com/office/officeart/2008/layout/NameandTitleOrganizationalChart"/>
    <dgm:cxn modelId="{D681F4E7-DE25-4FCB-9ED0-5D7ECA0264D9}" type="presParOf" srcId="{601D98E9-1511-4582-90A5-82317E195410}" destId="{7DE8687F-4A5F-4775-8667-2690F6AA846E}" srcOrd="1" destOrd="0" presId="urn:microsoft.com/office/officeart/2008/layout/NameandTitleOrganizationalChart"/>
    <dgm:cxn modelId="{8E6E513D-3853-4F3A-BFCA-3BCB81B20524}" type="presParOf" srcId="{601D98E9-1511-4582-90A5-82317E195410}" destId="{456D06C1-9FE8-456D-BBCC-6A19715A751E}" srcOrd="2" destOrd="0" presId="urn:microsoft.com/office/officeart/2008/layout/NameandTitleOrganizationalChart"/>
    <dgm:cxn modelId="{F6BC7EFC-DCC5-4738-8E16-8FED58CE4A81}" type="presParOf" srcId="{09D2098E-98A6-4B7D-8B01-EB14C6ABB650}" destId="{06B4C07C-655D-4305-B6C6-319D455ABB63}" srcOrd="1" destOrd="0" presId="urn:microsoft.com/office/officeart/2008/layout/NameandTitleOrganizationalChart"/>
    <dgm:cxn modelId="{F50529D8-5402-413C-AF00-1102DCC4B263}" type="presParOf" srcId="{09D2098E-98A6-4B7D-8B01-EB14C6ABB650}" destId="{72CE7610-4256-42A3-A8B7-2B8AB6CA302E}" srcOrd="2" destOrd="0" presId="urn:microsoft.com/office/officeart/2008/layout/NameandTitleOrganizationalChart"/>
    <dgm:cxn modelId="{07E836FB-F1CA-40E2-B61C-E441D290B647}" type="presParOf" srcId="{2D19FBAA-7F9D-4097-9BAC-AFE321838509}" destId="{5D165C9C-2DBE-4017-BB61-1D5B016E7E1C}" srcOrd="6" destOrd="0" presId="urn:microsoft.com/office/officeart/2008/layout/NameandTitleOrganizationalChart"/>
    <dgm:cxn modelId="{25D32F2C-E407-447F-A277-17A79B0A0FBC}" type="presParOf" srcId="{2D19FBAA-7F9D-4097-9BAC-AFE321838509}" destId="{D6826112-FF98-4621-82D1-8BF2F6985608}" srcOrd="7" destOrd="0" presId="urn:microsoft.com/office/officeart/2008/layout/NameandTitleOrganizationalChart"/>
    <dgm:cxn modelId="{68CC0775-2133-4056-9B16-CEF70B1AA430}" type="presParOf" srcId="{D6826112-FF98-4621-82D1-8BF2F6985608}" destId="{5C8BBA95-022B-415B-AFFF-88C876A8500E}" srcOrd="0" destOrd="0" presId="urn:microsoft.com/office/officeart/2008/layout/NameandTitleOrganizationalChart"/>
    <dgm:cxn modelId="{D2E5DE39-50E5-42EB-B8F8-14CADAA76447}" type="presParOf" srcId="{5C8BBA95-022B-415B-AFFF-88C876A8500E}" destId="{DFD7885A-4196-49B7-9AB7-9C810F7C84E1}" srcOrd="0" destOrd="0" presId="urn:microsoft.com/office/officeart/2008/layout/NameandTitleOrganizationalChart"/>
    <dgm:cxn modelId="{0727BCDD-C075-4A90-929E-461E4E89A55C}" type="presParOf" srcId="{5C8BBA95-022B-415B-AFFF-88C876A8500E}" destId="{45B6FF3C-A70F-4B3F-82CA-6A97E5E73789}" srcOrd="1" destOrd="0" presId="urn:microsoft.com/office/officeart/2008/layout/NameandTitleOrganizationalChart"/>
    <dgm:cxn modelId="{22B11B29-982E-4E13-A927-3100E7B618EF}" type="presParOf" srcId="{5C8BBA95-022B-415B-AFFF-88C876A8500E}" destId="{8DD7A342-2ACF-4A24-9B0D-AF29D4AFA0E0}" srcOrd="2" destOrd="0" presId="urn:microsoft.com/office/officeart/2008/layout/NameandTitleOrganizationalChart"/>
    <dgm:cxn modelId="{F4116B68-7306-4CB4-B3BF-B4A44ABA8845}" type="presParOf" srcId="{D6826112-FF98-4621-82D1-8BF2F6985608}" destId="{27AA312A-072B-4CCE-BE23-71A1A9FED949}" srcOrd="1" destOrd="0" presId="urn:microsoft.com/office/officeart/2008/layout/NameandTitleOrganizationalChart"/>
    <dgm:cxn modelId="{A6DCCF47-5EE3-4FBA-8B4C-8D1C4C6ECB39}" type="presParOf" srcId="{27AA312A-072B-4CCE-BE23-71A1A9FED949}" destId="{7C492A92-FA0F-46C2-8FB6-DDC673F72F9B}" srcOrd="0" destOrd="0" presId="urn:microsoft.com/office/officeart/2008/layout/NameandTitleOrganizationalChart"/>
    <dgm:cxn modelId="{46C48ED4-F207-42E6-AD91-10A199B359AE}" type="presParOf" srcId="{27AA312A-072B-4CCE-BE23-71A1A9FED949}" destId="{C5C345E0-4E37-4733-9DDF-066F86800CFA}" srcOrd="1" destOrd="0" presId="urn:microsoft.com/office/officeart/2008/layout/NameandTitleOrganizationalChart"/>
    <dgm:cxn modelId="{2756F798-90A7-47A0-85FA-00E8B5990D1A}" type="presParOf" srcId="{C5C345E0-4E37-4733-9DDF-066F86800CFA}" destId="{12725D5D-416F-41DB-9F16-B3E0FB46F58B}" srcOrd="0" destOrd="0" presId="urn:microsoft.com/office/officeart/2008/layout/NameandTitleOrganizationalChart"/>
    <dgm:cxn modelId="{AA3D067C-40D1-485A-8AEA-D79B6E3DF6C0}" type="presParOf" srcId="{12725D5D-416F-41DB-9F16-B3E0FB46F58B}" destId="{D847F06D-2354-4348-ADFA-F62540F85E47}" srcOrd="0" destOrd="0" presId="urn:microsoft.com/office/officeart/2008/layout/NameandTitleOrganizationalChart"/>
    <dgm:cxn modelId="{B478E42E-A32B-4591-B2A1-E4DDA8CE9D9B}" type="presParOf" srcId="{12725D5D-416F-41DB-9F16-B3E0FB46F58B}" destId="{F9695A6D-0F1A-4930-90DD-8D46F4934F7C}" srcOrd="1" destOrd="0" presId="urn:microsoft.com/office/officeart/2008/layout/NameandTitleOrganizationalChart"/>
    <dgm:cxn modelId="{C2F2105F-5BDF-4689-9676-E5C12158D5D8}" type="presParOf" srcId="{12725D5D-416F-41DB-9F16-B3E0FB46F58B}" destId="{F3A75D9C-445D-45CC-9F3A-3CB7710CAB6E}" srcOrd="2" destOrd="0" presId="urn:microsoft.com/office/officeart/2008/layout/NameandTitleOrganizationalChart"/>
    <dgm:cxn modelId="{A78DFDE9-98CB-468C-BECA-CBA42B631EBE}" type="presParOf" srcId="{C5C345E0-4E37-4733-9DDF-066F86800CFA}" destId="{6CC710CB-5104-4D31-9A8E-645425ECB3AA}" srcOrd="1" destOrd="0" presId="urn:microsoft.com/office/officeart/2008/layout/NameandTitleOrganizationalChart"/>
    <dgm:cxn modelId="{40B7AE78-17EE-4D77-971B-090FB028AF53}" type="presParOf" srcId="{6CC710CB-5104-4D31-9A8E-645425ECB3AA}" destId="{271A033B-5946-4972-8DAB-8D77C23AE578}" srcOrd="0" destOrd="0" presId="urn:microsoft.com/office/officeart/2008/layout/NameandTitleOrganizationalChart"/>
    <dgm:cxn modelId="{26175267-8677-44DE-9B3B-9C126BCDA6A4}" type="presParOf" srcId="{6CC710CB-5104-4D31-9A8E-645425ECB3AA}" destId="{E38FF916-5B79-4155-93DF-CF04D9127A57}" srcOrd="1" destOrd="0" presId="urn:microsoft.com/office/officeart/2008/layout/NameandTitleOrganizationalChart"/>
    <dgm:cxn modelId="{E7034965-1E7A-4C73-8AE8-9EA52561E6FB}" type="presParOf" srcId="{E38FF916-5B79-4155-93DF-CF04D9127A57}" destId="{6E83ED90-7368-43DC-A42A-6369D43047B1}" srcOrd="0" destOrd="0" presId="urn:microsoft.com/office/officeart/2008/layout/NameandTitleOrganizationalChart"/>
    <dgm:cxn modelId="{301E453E-8BFD-426B-A3EC-E8627A249591}" type="presParOf" srcId="{6E83ED90-7368-43DC-A42A-6369D43047B1}" destId="{FF5CD4CB-4F1F-4E40-AD07-E6657B333B6A}" srcOrd="0" destOrd="0" presId="urn:microsoft.com/office/officeart/2008/layout/NameandTitleOrganizationalChart"/>
    <dgm:cxn modelId="{C28397C4-CAA2-4772-A6AC-B9481239366A}" type="presParOf" srcId="{6E83ED90-7368-43DC-A42A-6369D43047B1}" destId="{F269BDAA-7CE3-4299-A514-2A4B0366B264}" srcOrd="1" destOrd="0" presId="urn:microsoft.com/office/officeart/2008/layout/NameandTitleOrganizationalChart"/>
    <dgm:cxn modelId="{9745AC96-1559-4EB4-A98B-4EC3E6482ABA}" type="presParOf" srcId="{6E83ED90-7368-43DC-A42A-6369D43047B1}" destId="{E2B53D17-F2F7-456F-B22E-CB9F838B84C7}" srcOrd="2" destOrd="0" presId="urn:microsoft.com/office/officeart/2008/layout/NameandTitleOrganizationalChart"/>
    <dgm:cxn modelId="{BA80435F-A200-414F-9403-9AFD8A27B8C9}" type="presParOf" srcId="{E38FF916-5B79-4155-93DF-CF04D9127A57}" destId="{2A1D076E-E5C7-4CF3-8CC2-54E45C204C42}" srcOrd="1" destOrd="0" presId="urn:microsoft.com/office/officeart/2008/layout/NameandTitleOrganizationalChart"/>
    <dgm:cxn modelId="{8A36EBDB-E025-4763-9B25-BF4E90B61CA4}" type="presParOf" srcId="{E38FF916-5B79-4155-93DF-CF04D9127A57}" destId="{80B152A6-A671-4FC4-BD5F-4A5D63837B96}" srcOrd="2" destOrd="0" presId="urn:microsoft.com/office/officeart/2008/layout/NameandTitleOrganizationalChart"/>
    <dgm:cxn modelId="{B45E7EB2-F9A3-4C87-9B07-0E18495C5D5D}" type="presParOf" srcId="{C5C345E0-4E37-4733-9DDF-066F86800CFA}" destId="{DD0C73D0-645A-4DC1-97F0-86D363DE46EE}" srcOrd="2" destOrd="0" presId="urn:microsoft.com/office/officeart/2008/layout/NameandTitleOrganizationalChart"/>
    <dgm:cxn modelId="{887AA7A7-5168-47B9-9644-811C98C8A5AB}" type="presParOf" srcId="{D6826112-FF98-4621-82D1-8BF2F6985608}" destId="{4C1F2060-18CA-4829-B189-A1D9877CC8D5}" srcOrd="2" destOrd="0" presId="urn:microsoft.com/office/officeart/2008/layout/NameandTitleOrganizationalChart"/>
    <dgm:cxn modelId="{618F52B8-5DDB-4475-866F-ECD614CE20FD}" type="presParOf" srcId="{20B6C3B2-9AD1-4A09-8DC1-5D762BEB1B0F}" destId="{CD4D28D9-0E2B-452C-94E2-87EB7BCD433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0A5A20-7DFA-44D8-BF43-4F80CC50089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E960BA-4FE9-42CD-9722-775721C6C817}">
      <dgm:prSet phldrT="[文本]" custT="1"/>
      <dgm:spPr/>
      <dgm:t>
        <a:bodyPr/>
        <a:lstStyle/>
        <a:p>
          <a:r>
            <a:rPr lang="en-US" altLang="zh-CN" sz="2400" dirty="0" smtClean="0"/>
            <a:t>Think()</a:t>
          </a:r>
          <a:endParaRPr lang="zh-CN" altLang="en-US" sz="2400" dirty="0"/>
        </a:p>
      </dgm:t>
    </dgm:pt>
    <dgm:pt modelId="{DC0CAB63-0F46-4580-A36F-515879E68CE0}" type="parTrans" cxnId="{3F36C73C-B9D5-403B-AF21-C307E1CD5945}">
      <dgm:prSet/>
      <dgm:spPr/>
      <dgm:t>
        <a:bodyPr/>
        <a:lstStyle/>
        <a:p>
          <a:endParaRPr lang="zh-CN" altLang="en-US" sz="1600"/>
        </a:p>
      </dgm:t>
    </dgm:pt>
    <dgm:pt modelId="{756612A8-C3C2-4270-A1D1-B4B625ACE7F2}" type="sibTrans" cxnId="{3F36C73C-B9D5-403B-AF21-C307E1CD5945}">
      <dgm:prSet custT="1"/>
      <dgm:spPr/>
      <dgm:t>
        <a:bodyPr/>
        <a:lstStyle/>
        <a:p>
          <a:endParaRPr lang="zh-CN" altLang="en-US" sz="1600"/>
        </a:p>
      </dgm:t>
    </dgm:pt>
    <dgm:pt modelId="{5060BEEA-C64B-42DF-A48C-EB5576FCBE31}">
      <dgm:prSet phldrT="[文本]" custT="1"/>
      <dgm:spPr/>
      <dgm:t>
        <a:bodyPr/>
        <a:lstStyle/>
        <a:p>
          <a:r>
            <a:rPr lang="en-US" altLang="zh-CN" sz="2400" dirty="0" smtClean="0"/>
            <a:t>Idle</a:t>
          </a:r>
          <a:endParaRPr lang="zh-CN" altLang="en-US" sz="2400" dirty="0"/>
        </a:p>
      </dgm:t>
    </dgm:pt>
    <dgm:pt modelId="{6D63A7BB-F895-4C1F-B286-557BF0678999}" type="parTrans" cxnId="{610A92DB-7059-4A43-AE13-CF6314A2CD8B}">
      <dgm:prSet/>
      <dgm:spPr/>
      <dgm:t>
        <a:bodyPr/>
        <a:lstStyle/>
        <a:p>
          <a:endParaRPr lang="zh-CN" altLang="en-US" sz="1600"/>
        </a:p>
      </dgm:t>
    </dgm:pt>
    <dgm:pt modelId="{73C9311A-A2FD-494C-A968-042B30BB1C02}" type="sibTrans" cxnId="{610A92DB-7059-4A43-AE13-CF6314A2CD8B}">
      <dgm:prSet custT="1"/>
      <dgm:spPr/>
      <dgm:t>
        <a:bodyPr/>
        <a:lstStyle/>
        <a:p>
          <a:r>
            <a:rPr lang="en-US" altLang="zh-CN" sz="1600" dirty="0" smtClean="0"/>
            <a:t>No player approach</a:t>
          </a:r>
          <a:endParaRPr lang="zh-CN" altLang="en-US" sz="1600" dirty="0"/>
        </a:p>
      </dgm:t>
    </dgm:pt>
    <dgm:pt modelId="{C525F3CD-C3EE-4400-AE8F-C8104250C546}">
      <dgm:prSet phldrT="[文本]" custT="1"/>
      <dgm:spPr/>
      <dgm:t>
        <a:bodyPr/>
        <a:lstStyle/>
        <a:p>
          <a:r>
            <a:rPr lang="en-US" altLang="zh-CN" sz="2400" dirty="0" smtClean="0"/>
            <a:t>Pre Attack</a:t>
          </a:r>
          <a:endParaRPr lang="zh-CN" altLang="en-US" sz="2400" dirty="0"/>
        </a:p>
      </dgm:t>
    </dgm:pt>
    <dgm:pt modelId="{62A61664-5433-4F06-9B37-350032872891}" type="parTrans" cxnId="{D1F029AA-9070-494A-87C7-EE3B531797CF}">
      <dgm:prSet/>
      <dgm:spPr/>
      <dgm:t>
        <a:bodyPr/>
        <a:lstStyle/>
        <a:p>
          <a:endParaRPr lang="zh-CN" altLang="en-US" sz="1600"/>
        </a:p>
      </dgm:t>
    </dgm:pt>
    <dgm:pt modelId="{B208FDA2-78FD-43E4-B2A0-DF2D7481221B}" type="sibTrans" cxnId="{D1F029AA-9070-494A-87C7-EE3B531797CF}">
      <dgm:prSet custT="1"/>
      <dgm:spPr/>
      <dgm:t>
        <a:bodyPr/>
        <a:lstStyle/>
        <a:p>
          <a:r>
            <a:rPr lang="en-US" altLang="zh-CN" sz="1600" dirty="0" smtClean="0"/>
            <a:t>Distance&lt;3</a:t>
          </a:r>
          <a:endParaRPr lang="zh-CN" altLang="en-US" sz="1600" dirty="0"/>
        </a:p>
      </dgm:t>
    </dgm:pt>
    <dgm:pt modelId="{F6F914E1-90ED-4151-89E1-D39443E2D304}">
      <dgm:prSet phldrT="[文本]" custT="1"/>
      <dgm:spPr/>
      <dgm:t>
        <a:bodyPr/>
        <a:lstStyle/>
        <a:p>
          <a:r>
            <a:rPr lang="en-US" altLang="zh-CN" sz="2400" dirty="0" smtClean="0"/>
            <a:t>Attack</a:t>
          </a:r>
          <a:endParaRPr lang="zh-CN" altLang="en-US" sz="2400" dirty="0"/>
        </a:p>
      </dgm:t>
    </dgm:pt>
    <dgm:pt modelId="{AF32333F-1356-4AC1-BE87-1A6ADDE5EC02}" type="parTrans" cxnId="{866F3A35-AB11-40BC-A069-FBF9625FC8CA}">
      <dgm:prSet/>
      <dgm:spPr/>
      <dgm:t>
        <a:bodyPr/>
        <a:lstStyle/>
        <a:p>
          <a:endParaRPr lang="zh-CN" altLang="en-US" sz="1600"/>
        </a:p>
      </dgm:t>
    </dgm:pt>
    <dgm:pt modelId="{87297FCF-FF21-48F9-9F6F-84B6D223DD5B}" type="sibTrans" cxnId="{866F3A35-AB11-40BC-A069-FBF9625FC8CA}">
      <dgm:prSet custT="1"/>
      <dgm:spPr/>
      <dgm:t>
        <a:bodyPr/>
        <a:lstStyle/>
        <a:p>
          <a:r>
            <a:rPr lang="en-US" altLang="zh-CN" sz="1600" dirty="0" smtClean="0"/>
            <a:t>Last state=pre</a:t>
          </a:r>
          <a:endParaRPr lang="zh-CN" altLang="en-US" sz="1600" dirty="0"/>
        </a:p>
      </dgm:t>
    </dgm:pt>
    <dgm:pt modelId="{0A796027-25DA-4832-9FB9-CCD80B319B61}">
      <dgm:prSet phldrT="[文本]" custT="1"/>
      <dgm:spPr/>
      <dgm:t>
        <a:bodyPr/>
        <a:lstStyle/>
        <a:p>
          <a:r>
            <a:rPr lang="en-US" altLang="zh-CN" sz="2400" dirty="0" smtClean="0"/>
            <a:t>Back</a:t>
          </a:r>
          <a:endParaRPr lang="zh-CN" altLang="en-US" sz="2400" dirty="0"/>
        </a:p>
      </dgm:t>
    </dgm:pt>
    <dgm:pt modelId="{F54E1994-7104-46C6-A8B8-F1F798555DF7}" type="parTrans" cxnId="{519C4D86-9A42-4CF9-81D6-FFC814B6CD60}">
      <dgm:prSet/>
      <dgm:spPr/>
      <dgm:t>
        <a:bodyPr/>
        <a:lstStyle/>
        <a:p>
          <a:endParaRPr lang="zh-CN" altLang="en-US" sz="1600"/>
        </a:p>
      </dgm:t>
    </dgm:pt>
    <dgm:pt modelId="{F7153247-F76B-4ADE-B51D-00B5EFC33B50}" type="sibTrans" cxnId="{519C4D86-9A42-4CF9-81D6-FFC814B6CD60}">
      <dgm:prSet custT="1"/>
      <dgm:spPr/>
      <dgm:t>
        <a:bodyPr/>
        <a:lstStyle/>
        <a:p>
          <a:r>
            <a:rPr lang="en-US" altLang="zh-CN" sz="1600" dirty="0" smtClean="0"/>
            <a:t>Too far from initial position</a:t>
          </a:r>
        </a:p>
      </dgm:t>
    </dgm:pt>
    <dgm:pt modelId="{3848CB5A-65E3-4E73-8872-6E0EB21C46A1}">
      <dgm:prSet phldrT="[文本]" custT="1"/>
      <dgm:spPr/>
      <dgm:t>
        <a:bodyPr/>
        <a:lstStyle/>
        <a:p>
          <a:r>
            <a:rPr lang="en-US" altLang="zh-CN" sz="2400" dirty="0" smtClean="0"/>
            <a:t>Walk()</a:t>
          </a:r>
          <a:endParaRPr lang="zh-CN" altLang="en-US" sz="2400" dirty="0"/>
        </a:p>
      </dgm:t>
    </dgm:pt>
    <dgm:pt modelId="{0468C5B6-E711-4B75-850E-7F6DD51D718B}" type="parTrans" cxnId="{7CF5AFF6-ED9B-4166-BB19-1A7A38556FD0}">
      <dgm:prSet/>
      <dgm:spPr/>
      <dgm:t>
        <a:bodyPr/>
        <a:lstStyle/>
        <a:p>
          <a:endParaRPr lang="zh-CN" altLang="en-US" sz="1600"/>
        </a:p>
      </dgm:t>
    </dgm:pt>
    <dgm:pt modelId="{B02409FC-8ED7-4D4B-8526-59D217BDCB7F}" type="sibTrans" cxnId="{7CF5AFF6-ED9B-4166-BB19-1A7A38556FD0}">
      <dgm:prSet custT="1"/>
      <dgm:spPr/>
      <dgm:t>
        <a:bodyPr/>
        <a:lstStyle/>
        <a:p>
          <a:endParaRPr lang="zh-CN" altLang="en-US" sz="1600"/>
        </a:p>
      </dgm:t>
    </dgm:pt>
    <dgm:pt modelId="{B40B5625-19B9-40BB-8931-7C1C5946CCBA}">
      <dgm:prSet phldrT="[文本]" custT="1"/>
      <dgm:spPr/>
      <dgm:t>
        <a:bodyPr/>
        <a:lstStyle/>
        <a:p>
          <a:r>
            <a:rPr lang="en-US" altLang="zh-CN" sz="2400" dirty="0" smtClean="0"/>
            <a:t>Walk()</a:t>
          </a:r>
          <a:endParaRPr lang="zh-CN" altLang="en-US" sz="2400" dirty="0"/>
        </a:p>
      </dgm:t>
    </dgm:pt>
    <dgm:pt modelId="{5F94F4EA-15AD-4049-94E4-1399A46E507A}" type="parTrans" cxnId="{A4EEDE05-111E-4D1D-8776-200EB5331A53}">
      <dgm:prSet/>
      <dgm:spPr/>
      <dgm:t>
        <a:bodyPr/>
        <a:lstStyle/>
        <a:p>
          <a:endParaRPr lang="zh-CN" altLang="en-US" sz="1600"/>
        </a:p>
      </dgm:t>
    </dgm:pt>
    <dgm:pt modelId="{36213200-DDC8-4C02-B0E0-0011B503C053}" type="sibTrans" cxnId="{A4EEDE05-111E-4D1D-8776-200EB5331A53}">
      <dgm:prSet custT="1"/>
      <dgm:spPr/>
      <dgm:t>
        <a:bodyPr/>
        <a:lstStyle/>
        <a:p>
          <a:endParaRPr lang="zh-CN" altLang="en-US" sz="1600"/>
        </a:p>
      </dgm:t>
    </dgm:pt>
    <dgm:pt modelId="{6D6B2DC1-163D-4127-BB11-6BB9C7F302DF}">
      <dgm:prSet phldrT="[文本]" custT="1"/>
      <dgm:spPr/>
      <dgm:t>
        <a:bodyPr/>
        <a:lstStyle/>
        <a:p>
          <a:r>
            <a:rPr lang="en-US" altLang="zh-CN" sz="2400" dirty="0" smtClean="0"/>
            <a:t>Walk()</a:t>
          </a:r>
          <a:endParaRPr lang="zh-CN" altLang="en-US" sz="2400" dirty="0"/>
        </a:p>
      </dgm:t>
    </dgm:pt>
    <dgm:pt modelId="{F45F9570-20BC-404D-A709-8DD7A90F32BE}" type="parTrans" cxnId="{77ABA8F4-BF63-4A6F-AD12-3CCB8A4AD6C4}">
      <dgm:prSet/>
      <dgm:spPr/>
      <dgm:t>
        <a:bodyPr/>
        <a:lstStyle/>
        <a:p>
          <a:endParaRPr lang="zh-CN" altLang="en-US" sz="1600"/>
        </a:p>
      </dgm:t>
    </dgm:pt>
    <dgm:pt modelId="{D7FBD285-56BC-4C11-80CD-C0B65727603E}" type="sibTrans" cxnId="{77ABA8F4-BF63-4A6F-AD12-3CCB8A4AD6C4}">
      <dgm:prSet custT="1"/>
      <dgm:spPr/>
      <dgm:t>
        <a:bodyPr/>
        <a:lstStyle/>
        <a:p>
          <a:endParaRPr lang="zh-CN" altLang="en-US" sz="1600"/>
        </a:p>
      </dgm:t>
    </dgm:pt>
    <dgm:pt modelId="{FD2E10B2-F1B1-43B7-AC63-DC691F3A7555}">
      <dgm:prSet phldrT="[文本]" custT="1"/>
      <dgm:spPr/>
      <dgm:t>
        <a:bodyPr/>
        <a:lstStyle/>
        <a:p>
          <a:r>
            <a:rPr lang="en-US" altLang="zh-CN" sz="2400" dirty="0" smtClean="0"/>
            <a:t>Pursue</a:t>
          </a:r>
          <a:endParaRPr lang="zh-CN" altLang="en-US" sz="2400" dirty="0"/>
        </a:p>
      </dgm:t>
    </dgm:pt>
    <dgm:pt modelId="{1C59672E-9997-4D3D-886C-C9981895DAF6}" type="parTrans" cxnId="{648A825A-B8C9-43F7-AD81-F44F703E67C5}">
      <dgm:prSet/>
      <dgm:spPr/>
      <dgm:t>
        <a:bodyPr/>
        <a:lstStyle/>
        <a:p>
          <a:endParaRPr lang="zh-CN" altLang="en-US"/>
        </a:p>
      </dgm:t>
    </dgm:pt>
    <dgm:pt modelId="{444AE113-69B9-479E-90B0-568C19C90BF7}" type="sibTrans" cxnId="{648A825A-B8C9-43F7-AD81-F44F703E67C5}">
      <dgm:prSet/>
      <dgm:spPr/>
      <dgm:t>
        <a:bodyPr/>
        <a:lstStyle/>
        <a:p>
          <a:r>
            <a:rPr lang="en-US" altLang="zh-CN" dirty="0" smtClean="0"/>
            <a:t>Distance&lt;4</a:t>
          </a:r>
          <a:endParaRPr lang="zh-CN" altLang="en-US" dirty="0"/>
        </a:p>
      </dgm:t>
    </dgm:pt>
    <dgm:pt modelId="{FE08D213-AAED-41EC-8121-A7F39C112533}" type="pres">
      <dgm:prSet presAssocID="{D50A5A20-7DFA-44D8-BF43-4F80CC5008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0B6C3B2-9AD1-4A09-8DC1-5D762BEB1B0F}" type="pres">
      <dgm:prSet presAssocID="{4DE960BA-4FE9-42CD-9722-775721C6C817}" presName="hierRoot1" presStyleCnt="0">
        <dgm:presLayoutVars>
          <dgm:hierBranch val="init"/>
        </dgm:presLayoutVars>
      </dgm:prSet>
      <dgm:spPr/>
    </dgm:pt>
    <dgm:pt modelId="{1F62050D-FEB5-4566-8BCF-19C04C2DD185}" type="pres">
      <dgm:prSet presAssocID="{4DE960BA-4FE9-42CD-9722-775721C6C817}" presName="rootComposite1" presStyleCnt="0"/>
      <dgm:spPr/>
    </dgm:pt>
    <dgm:pt modelId="{D6CFF5B4-A75E-4976-907C-A5A4A3ED11C7}" type="pres">
      <dgm:prSet presAssocID="{4DE960BA-4FE9-42CD-9722-775721C6C817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6D3564-EAB0-4C97-98FA-D49902E684C7}" type="pres">
      <dgm:prSet presAssocID="{4DE960BA-4FE9-42CD-9722-775721C6C817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3A5A346-3FA9-49AF-A79C-A5AE36BF6D0B}" type="pres">
      <dgm:prSet presAssocID="{4DE960BA-4FE9-42CD-9722-775721C6C817}" presName="rootConnector1" presStyleLbl="node1" presStyleIdx="0" presStyleCnt="8"/>
      <dgm:spPr/>
      <dgm:t>
        <a:bodyPr/>
        <a:lstStyle/>
        <a:p>
          <a:endParaRPr lang="zh-CN" altLang="en-US"/>
        </a:p>
      </dgm:t>
    </dgm:pt>
    <dgm:pt modelId="{2D19FBAA-7F9D-4097-9BAC-AFE321838509}" type="pres">
      <dgm:prSet presAssocID="{4DE960BA-4FE9-42CD-9722-775721C6C817}" presName="hierChild2" presStyleCnt="0"/>
      <dgm:spPr/>
    </dgm:pt>
    <dgm:pt modelId="{108FFA57-9A9E-496E-9FA9-7965906A549C}" type="pres">
      <dgm:prSet presAssocID="{6D63A7BB-F895-4C1F-B286-557BF0678999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71175761-8815-4A1B-BC06-608180B8236C}" type="pres">
      <dgm:prSet presAssocID="{5060BEEA-C64B-42DF-A48C-EB5576FCBE31}" presName="hierRoot2" presStyleCnt="0">
        <dgm:presLayoutVars>
          <dgm:hierBranch val="init"/>
        </dgm:presLayoutVars>
      </dgm:prSet>
      <dgm:spPr/>
    </dgm:pt>
    <dgm:pt modelId="{F7C0BAC5-61E9-48A1-8D1E-588F66BD9D61}" type="pres">
      <dgm:prSet presAssocID="{5060BEEA-C64B-42DF-A48C-EB5576FCBE31}" presName="rootComposite" presStyleCnt="0"/>
      <dgm:spPr/>
    </dgm:pt>
    <dgm:pt modelId="{0721B2DD-EF13-4784-9AA4-08C824E601E6}" type="pres">
      <dgm:prSet presAssocID="{5060BEEA-C64B-42DF-A48C-EB5576FCBE31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F9B2F0-3057-4DF0-BD94-74815BC14E3B}" type="pres">
      <dgm:prSet presAssocID="{5060BEEA-C64B-42DF-A48C-EB5576FCBE31}" presName="titleText2" presStyleLbl="fgAcc1" presStyleIdx="0" presStyleCnt="8" custScaleX="106072" custScaleY="2053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D7369A0-0925-4284-96EE-D97E46D01FCC}" type="pres">
      <dgm:prSet presAssocID="{5060BEEA-C64B-42DF-A48C-EB5576FCBE31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62E31DAC-2A15-4EBA-A74E-B5C16E835C4D}" type="pres">
      <dgm:prSet presAssocID="{5060BEEA-C64B-42DF-A48C-EB5576FCBE31}" presName="hierChild4" presStyleCnt="0"/>
      <dgm:spPr/>
    </dgm:pt>
    <dgm:pt modelId="{B1A6EFEE-ECD3-41E3-A9EC-B854FF57CB02}" type="pres">
      <dgm:prSet presAssocID="{0468C5B6-E711-4B75-850E-7F6DD51D718B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FDEF909C-B9CA-4C78-B3D2-3468503F2605}" type="pres">
      <dgm:prSet presAssocID="{3848CB5A-65E3-4E73-8872-6E0EB21C46A1}" presName="hierRoot2" presStyleCnt="0">
        <dgm:presLayoutVars>
          <dgm:hierBranch val="init"/>
        </dgm:presLayoutVars>
      </dgm:prSet>
      <dgm:spPr/>
    </dgm:pt>
    <dgm:pt modelId="{37450473-A36A-46CA-BBF4-D0D5EB174613}" type="pres">
      <dgm:prSet presAssocID="{3848CB5A-65E3-4E73-8872-6E0EB21C46A1}" presName="rootComposite" presStyleCnt="0"/>
      <dgm:spPr/>
    </dgm:pt>
    <dgm:pt modelId="{E905972E-09B8-4164-9B86-5180EDF29522}" type="pres">
      <dgm:prSet presAssocID="{3848CB5A-65E3-4E73-8872-6E0EB21C46A1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15DB3B-EBD9-4BFE-872B-9EF3C1F0593C}" type="pres">
      <dgm:prSet presAssocID="{3848CB5A-65E3-4E73-8872-6E0EB21C46A1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D446830-EC93-43AA-BCE1-A5E031FE6A04}" type="pres">
      <dgm:prSet presAssocID="{3848CB5A-65E3-4E73-8872-6E0EB21C46A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3CD63208-2237-44C8-B518-5EBA1BAC9D28}" type="pres">
      <dgm:prSet presAssocID="{3848CB5A-65E3-4E73-8872-6E0EB21C46A1}" presName="hierChild4" presStyleCnt="0"/>
      <dgm:spPr/>
    </dgm:pt>
    <dgm:pt modelId="{2367DBC6-C510-4E75-A76C-F4F4EEE8D24D}" type="pres">
      <dgm:prSet presAssocID="{3848CB5A-65E3-4E73-8872-6E0EB21C46A1}" presName="hierChild5" presStyleCnt="0"/>
      <dgm:spPr/>
    </dgm:pt>
    <dgm:pt modelId="{18841E56-D764-495E-A083-3066FE216A47}" type="pres">
      <dgm:prSet presAssocID="{5060BEEA-C64B-42DF-A48C-EB5576FCBE31}" presName="hierChild5" presStyleCnt="0"/>
      <dgm:spPr/>
    </dgm:pt>
    <dgm:pt modelId="{FD0CD148-8AAA-432C-9F82-B6DD6130945E}" type="pres">
      <dgm:prSet presAssocID="{62A61664-5433-4F06-9B37-350032872891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AC7958B7-1C12-4B12-A985-4435180BBCA2}" type="pres">
      <dgm:prSet presAssocID="{C525F3CD-C3EE-4400-AE8F-C8104250C546}" presName="hierRoot2" presStyleCnt="0">
        <dgm:presLayoutVars>
          <dgm:hierBranch val="init"/>
        </dgm:presLayoutVars>
      </dgm:prSet>
      <dgm:spPr/>
    </dgm:pt>
    <dgm:pt modelId="{586B9C54-9A37-46FA-9F33-7C8AD53F223E}" type="pres">
      <dgm:prSet presAssocID="{C525F3CD-C3EE-4400-AE8F-C8104250C546}" presName="rootComposite" presStyleCnt="0"/>
      <dgm:spPr/>
    </dgm:pt>
    <dgm:pt modelId="{21F78B50-D44F-4567-8E72-7444EE21B797}" type="pres">
      <dgm:prSet presAssocID="{C525F3CD-C3EE-4400-AE8F-C8104250C546}" presName="rootText" presStyleLbl="node1" presStyleIdx="2" presStyleCnt="8" custScaleX="13326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C3E7C6-E1E3-4CB3-9FCA-9E8125D9AB74}" type="pres">
      <dgm:prSet presAssocID="{C525F3CD-C3EE-4400-AE8F-C8104250C546}" presName="titleText2" presStyleLbl="fgAcc1" presStyleIdx="2" presStyleCnt="8" custScaleX="122733" custScaleY="12240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E331C9-30E0-4212-82B7-30F3B27CA80D}" type="pres">
      <dgm:prSet presAssocID="{C525F3CD-C3EE-4400-AE8F-C8104250C546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C75C2D31-52FD-45EF-8231-743B3CDBA2F5}" type="pres">
      <dgm:prSet presAssocID="{C525F3CD-C3EE-4400-AE8F-C8104250C546}" presName="hierChild4" presStyleCnt="0"/>
      <dgm:spPr/>
    </dgm:pt>
    <dgm:pt modelId="{6C20FAAB-14F8-46EF-8B3C-F5C45ADCA8D4}" type="pres">
      <dgm:prSet presAssocID="{5F94F4EA-15AD-4049-94E4-1399A46E507A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577B7674-939A-4863-946F-DC682F48DA54}" type="pres">
      <dgm:prSet presAssocID="{B40B5625-19B9-40BB-8931-7C1C5946CCBA}" presName="hierRoot2" presStyleCnt="0">
        <dgm:presLayoutVars>
          <dgm:hierBranch val="init"/>
        </dgm:presLayoutVars>
      </dgm:prSet>
      <dgm:spPr/>
    </dgm:pt>
    <dgm:pt modelId="{7F2F1E76-2FEE-4F08-95E3-2E5D46F0BEB6}" type="pres">
      <dgm:prSet presAssocID="{B40B5625-19B9-40BB-8931-7C1C5946CCBA}" presName="rootComposite" presStyleCnt="0"/>
      <dgm:spPr/>
    </dgm:pt>
    <dgm:pt modelId="{A7098B7D-FC8C-4ECB-9526-C27C2FC375A9}" type="pres">
      <dgm:prSet presAssocID="{B40B5625-19B9-40BB-8931-7C1C5946CCBA}" presName="rootText" presStyleLbl="node1" presStyleIdx="3" presStyleCnt="8" custLinFactNeighborX="5397" custLinFactNeighborY="130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807D1B-40A2-4BAD-95EC-09266D5B763C}" type="pres">
      <dgm:prSet presAssocID="{B40B5625-19B9-40BB-8931-7C1C5946CCBA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F22C67A-CF11-4000-A0D3-6F019042C216}" type="pres">
      <dgm:prSet presAssocID="{B40B5625-19B9-40BB-8931-7C1C5946CCBA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65E9CF78-4CD5-428E-B01F-FE07C5CD139A}" type="pres">
      <dgm:prSet presAssocID="{B40B5625-19B9-40BB-8931-7C1C5946CCBA}" presName="hierChild4" presStyleCnt="0"/>
      <dgm:spPr/>
    </dgm:pt>
    <dgm:pt modelId="{557C2FDC-49E5-487C-A402-E32268DCD6AE}" type="pres">
      <dgm:prSet presAssocID="{B40B5625-19B9-40BB-8931-7C1C5946CCBA}" presName="hierChild5" presStyleCnt="0"/>
      <dgm:spPr/>
    </dgm:pt>
    <dgm:pt modelId="{541A3A59-C12D-4D51-A690-EFA394EDDF12}" type="pres">
      <dgm:prSet presAssocID="{C525F3CD-C3EE-4400-AE8F-C8104250C546}" presName="hierChild5" presStyleCnt="0"/>
      <dgm:spPr/>
    </dgm:pt>
    <dgm:pt modelId="{D84C21D3-4F72-43C6-A8A6-C20A9122B1F1}" type="pres">
      <dgm:prSet presAssocID="{AF32333F-1356-4AC1-BE87-1A6ADDE5EC02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09D2098E-98A6-4B7D-8B01-EB14C6ABB650}" type="pres">
      <dgm:prSet presAssocID="{F6F914E1-90ED-4151-89E1-D39443E2D304}" presName="hierRoot2" presStyleCnt="0">
        <dgm:presLayoutVars>
          <dgm:hierBranch val="init"/>
        </dgm:presLayoutVars>
      </dgm:prSet>
      <dgm:spPr/>
    </dgm:pt>
    <dgm:pt modelId="{601D98E9-1511-4582-90A5-82317E195410}" type="pres">
      <dgm:prSet presAssocID="{F6F914E1-90ED-4151-89E1-D39443E2D304}" presName="rootComposite" presStyleCnt="0"/>
      <dgm:spPr/>
    </dgm:pt>
    <dgm:pt modelId="{5BFF3EF4-4ABB-4355-A6CD-5AD6211099AB}" type="pres">
      <dgm:prSet presAssocID="{F6F914E1-90ED-4151-89E1-D39443E2D304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E8687F-4A5F-4775-8667-2690F6AA846E}" type="pres">
      <dgm:prSet presAssocID="{F6F914E1-90ED-4151-89E1-D39443E2D304}" presName="titleText2" presStyleLbl="fgAcc1" presStyleIdx="4" presStyleCnt="8" custScaleX="137849" custScaleY="14487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56D06C1-9FE8-456D-BBCC-6A19715A751E}" type="pres">
      <dgm:prSet presAssocID="{F6F914E1-90ED-4151-89E1-D39443E2D304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06B4C07C-655D-4305-B6C6-319D455ABB63}" type="pres">
      <dgm:prSet presAssocID="{F6F914E1-90ED-4151-89E1-D39443E2D304}" presName="hierChild4" presStyleCnt="0"/>
      <dgm:spPr/>
    </dgm:pt>
    <dgm:pt modelId="{72CE7610-4256-42A3-A8B7-2B8AB6CA302E}" type="pres">
      <dgm:prSet presAssocID="{F6F914E1-90ED-4151-89E1-D39443E2D304}" presName="hierChild5" presStyleCnt="0"/>
      <dgm:spPr/>
    </dgm:pt>
    <dgm:pt modelId="{5C12C710-DF0E-454C-8760-C999EE37E6D8}" type="pres">
      <dgm:prSet presAssocID="{1C59672E-9997-4D3D-886C-C9981895DAF6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3C7CCFDC-5183-423F-A4A4-29DEB30EA339}" type="pres">
      <dgm:prSet presAssocID="{FD2E10B2-F1B1-43B7-AC63-DC691F3A7555}" presName="hierRoot2" presStyleCnt="0">
        <dgm:presLayoutVars>
          <dgm:hierBranch val="init"/>
        </dgm:presLayoutVars>
      </dgm:prSet>
      <dgm:spPr/>
    </dgm:pt>
    <dgm:pt modelId="{B4B0C55F-1A54-4731-B7C2-39CC85B61EB3}" type="pres">
      <dgm:prSet presAssocID="{FD2E10B2-F1B1-43B7-AC63-DC691F3A7555}" presName="rootComposite" presStyleCnt="0"/>
      <dgm:spPr/>
    </dgm:pt>
    <dgm:pt modelId="{FE30FCE6-DF75-4089-B2C4-53CA80596688}" type="pres">
      <dgm:prSet presAssocID="{FD2E10B2-F1B1-43B7-AC63-DC691F3A7555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552EAA-FE32-4E71-B1AF-AA795946C091}" type="pres">
      <dgm:prSet presAssocID="{FD2E10B2-F1B1-43B7-AC63-DC691F3A7555}" presName="titleText2" presStyleLbl="fgAcc1" presStyleIdx="5" presStyleCnt="8" custScaleX="124252" custScaleY="12442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BB7EB1C-C8BC-4B9E-AFD6-67A0CC4F4829}" type="pres">
      <dgm:prSet presAssocID="{FD2E10B2-F1B1-43B7-AC63-DC691F3A7555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878972F0-D092-486A-9B54-BC4445678558}" type="pres">
      <dgm:prSet presAssocID="{FD2E10B2-F1B1-43B7-AC63-DC691F3A7555}" presName="hierChild4" presStyleCnt="0"/>
      <dgm:spPr/>
    </dgm:pt>
    <dgm:pt modelId="{0FDB0D16-61C2-4EED-B874-309AFE51C0B3}" type="pres">
      <dgm:prSet presAssocID="{FD2E10B2-F1B1-43B7-AC63-DC691F3A7555}" presName="hierChild5" presStyleCnt="0"/>
      <dgm:spPr/>
    </dgm:pt>
    <dgm:pt modelId="{5D165C9C-2DBE-4017-BB61-1D5B016E7E1C}" type="pres">
      <dgm:prSet presAssocID="{F54E1994-7104-46C6-A8B8-F1F798555DF7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D6826112-FF98-4621-82D1-8BF2F6985608}" type="pres">
      <dgm:prSet presAssocID="{0A796027-25DA-4832-9FB9-CCD80B319B61}" presName="hierRoot2" presStyleCnt="0">
        <dgm:presLayoutVars>
          <dgm:hierBranch val="init"/>
        </dgm:presLayoutVars>
      </dgm:prSet>
      <dgm:spPr/>
    </dgm:pt>
    <dgm:pt modelId="{5C8BBA95-022B-415B-AFFF-88C876A8500E}" type="pres">
      <dgm:prSet presAssocID="{0A796027-25DA-4832-9FB9-CCD80B319B61}" presName="rootComposite" presStyleCnt="0"/>
      <dgm:spPr/>
    </dgm:pt>
    <dgm:pt modelId="{DFD7885A-4196-49B7-9AB7-9C810F7C84E1}" type="pres">
      <dgm:prSet presAssocID="{0A796027-25DA-4832-9FB9-CCD80B319B61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B6FF3C-A70F-4B3F-82CA-6A97E5E73789}" type="pres">
      <dgm:prSet presAssocID="{0A796027-25DA-4832-9FB9-CCD80B319B61}" presName="titleText2" presStyleLbl="fgAcc1" presStyleIdx="6" presStyleCnt="8" custScaleX="159969" custScaleY="25364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DD7A342-2ACF-4A24-9B0D-AF29D4AFA0E0}" type="pres">
      <dgm:prSet presAssocID="{0A796027-25DA-4832-9FB9-CCD80B319B61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7AA312A-072B-4CCE-BE23-71A1A9FED949}" type="pres">
      <dgm:prSet presAssocID="{0A796027-25DA-4832-9FB9-CCD80B319B61}" presName="hierChild4" presStyleCnt="0"/>
      <dgm:spPr/>
    </dgm:pt>
    <dgm:pt modelId="{7C492A92-FA0F-46C2-8FB6-DDC673F72F9B}" type="pres">
      <dgm:prSet presAssocID="{F45F9570-20BC-404D-A709-8DD7A90F32BE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C5C345E0-4E37-4733-9DDF-066F86800CFA}" type="pres">
      <dgm:prSet presAssocID="{6D6B2DC1-163D-4127-BB11-6BB9C7F302DF}" presName="hierRoot2" presStyleCnt="0">
        <dgm:presLayoutVars>
          <dgm:hierBranch val="init"/>
        </dgm:presLayoutVars>
      </dgm:prSet>
      <dgm:spPr/>
    </dgm:pt>
    <dgm:pt modelId="{12725D5D-416F-41DB-9F16-B3E0FB46F58B}" type="pres">
      <dgm:prSet presAssocID="{6D6B2DC1-163D-4127-BB11-6BB9C7F302DF}" presName="rootComposite" presStyleCnt="0"/>
      <dgm:spPr/>
    </dgm:pt>
    <dgm:pt modelId="{D847F06D-2354-4348-ADFA-F62540F85E47}" type="pres">
      <dgm:prSet presAssocID="{6D6B2DC1-163D-4127-BB11-6BB9C7F302DF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695A6D-0F1A-4930-90DD-8D46F4934F7C}" type="pres">
      <dgm:prSet presAssocID="{6D6B2DC1-163D-4127-BB11-6BB9C7F302DF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3A75D9C-445D-45CC-9F3A-3CB7710CAB6E}" type="pres">
      <dgm:prSet presAssocID="{6D6B2DC1-163D-4127-BB11-6BB9C7F302DF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6CC710CB-5104-4D31-9A8E-645425ECB3AA}" type="pres">
      <dgm:prSet presAssocID="{6D6B2DC1-163D-4127-BB11-6BB9C7F302DF}" presName="hierChild4" presStyleCnt="0"/>
      <dgm:spPr/>
    </dgm:pt>
    <dgm:pt modelId="{DD0C73D0-645A-4DC1-97F0-86D363DE46EE}" type="pres">
      <dgm:prSet presAssocID="{6D6B2DC1-163D-4127-BB11-6BB9C7F302DF}" presName="hierChild5" presStyleCnt="0"/>
      <dgm:spPr/>
    </dgm:pt>
    <dgm:pt modelId="{4C1F2060-18CA-4829-B189-A1D9877CC8D5}" type="pres">
      <dgm:prSet presAssocID="{0A796027-25DA-4832-9FB9-CCD80B319B61}" presName="hierChild5" presStyleCnt="0"/>
      <dgm:spPr/>
    </dgm:pt>
    <dgm:pt modelId="{CD4D28D9-0E2B-452C-94E2-87EB7BCD433D}" type="pres">
      <dgm:prSet presAssocID="{4DE960BA-4FE9-42CD-9722-775721C6C817}" presName="hierChild3" presStyleCnt="0"/>
      <dgm:spPr/>
    </dgm:pt>
  </dgm:ptLst>
  <dgm:cxnLst>
    <dgm:cxn modelId="{610A92DB-7059-4A43-AE13-CF6314A2CD8B}" srcId="{4DE960BA-4FE9-42CD-9722-775721C6C817}" destId="{5060BEEA-C64B-42DF-A48C-EB5576FCBE31}" srcOrd="0" destOrd="0" parTransId="{6D63A7BB-F895-4C1F-B286-557BF0678999}" sibTransId="{73C9311A-A2FD-494C-A968-042B30BB1C02}"/>
    <dgm:cxn modelId="{BAA48E3F-3028-442A-812E-68C4385FFFAD}" type="presOf" srcId="{B02409FC-8ED7-4D4B-8526-59D217BDCB7F}" destId="{9915DB3B-EBD9-4BFE-872B-9EF3C1F0593C}" srcOrd="0" destOrd="0" presId="urn:microsoft.com/office/officeart/2008/layout/NameandTitleOrganizationalChart"/>
    <dgm:cxn modelId="{7CF5AFF6-ED9B-4166-BB19-1A7A38556FD0}" srcId="{5060BEEA-C64B-42DF-A48C-EB5576FCBE31}" destId="{3848CB5A-65E3-4E73-8872-6E0EB21C46A1}" srcOrd="0" destOrd="0" parTransId="{0468C5B6-E711-4B75-850E-7F6DD51D718B}" sibTransId="{B02409FC-8ED7-4D4B-8526-59D217BDCB7F}"/>
    <dgm:cxn modelId="{9FBF3E25-1EC6-4FDE-A49C-0393B0EBA1E8}" type="presOf" srcId="{F6F914E1-90ED-4151-89E1-D39443E2D304}" destId="{5BFF3EF4-4ABB-4355-A6CD-5AD6211099AB}" srcOrd="0" destOrd="0" presId="urn:microsoft.com/office/officeart/2008/layout/NameandTitleOrganizationalChart"/>
    <dgm:cxn modelId="{7993D0B0-F63C-4908-8FB1-816F45BD1E91}" type="presOf" srcId="{4DE960BA-4FE9-42CD-9722-775721C6C817}" destId="{D6CFF5B4-A75E-4976-907C-A5A4A3ED11C7}" srcOrd="0" destOrd="0" presId="urn:microsoft.com/office/officeart/2008/layout/NameandTitleOrganizationalChart"/>
    <dgm:cxn modelId="{CBA1FE01-2504-418B-AE0C-761B4E28F368}" type="presOf" srcId="{D50A5A20-7DFA-44D8-BF43-4F80CC50089B}" destId="{FE08D213-AAED-41EC-8121-A7F39C112533}" srcOrd="0" destOrd="0" presId="urn:microsoft.com/office/officeart/2008/layout/NameandTitleOrganizationalChart"/>
    <dgm:cxn modelId="{3F36C73C-B9D5-403B-AF21-C307E1CD5945}" srcId="{D50A5A20-7DFA-44D8-BF43-4F80CC50089B}" destId="{4DE960BA-4FE9-42CD-9722-775721C6C817}" srcOrd="0" destOrd="0" parTransId="{DC0CAB63-0F46-4580-A36F-515879E68CE0}" sibTransId="{756612A8-C3C2-4270-A1D1-B4B625ACE7F2}"/>
    <dgm:cxn modelId="{618F1B56-8D6B-4F96-A67F-317711940EB4}" type="presOf" srcId="{FD2E10B2-F1B1-43B7-AC63-DC691F3A7555}" destId="{FE30FCE6-DF75-4089-B2C4-53CA80596688}" srcOrd="0" destOrd="0" presId="urn:microsoft.com/office/officeart/2008/layout/NameandTitleOrganizationalChart"/>
    <dgm:cxn modelId="{519C4D86-9A42-4CF9-81D6-FFC814B6CD60}" srcId="{4DE960BA-4FE9-42CD-9722-775721C6C817}" destId="{0A796027-25DA-4832-9FB9-CCD80B319B61}" srcOrd="4" destOrd="0" parTransId="{F54E1994-7104-46C6-A8B8-F1F798555DF7}" sibTransId="{F7153247-F76B-4ADE-B51D-00B5EFC33B50}"/>
    <dgm:cxn modelId="{8EE41929-B9DF-46EA-8CD5-EEE47181E816}" type="presOf" srcId="{C525F3CD-C3EE-4400-AE8F-C8104250C546}" destId="{21F78B50-D44F-4567-8E72-7444EE21B797}" srcOrd="0" destOrd="0" presId="urn:microsoft.com/office/officeart/2008/layout/NameandTitleOrganizationalChart"/>
    <dgm:cxn modelId="{77ABA8F4-BF63-4A6F-AD12-3CCB8A4AD6C4}" srcId="{0A796027-25DA-4832-9FB9-CCD80B319B61}" destId="{6D6B2DC1-163D-4127-BB11-6BB9C7F302DF}" srcOrd="0" destOrd="0" parTransId="{F45F9570-20BC-404D-A709-8DD7A90F32BE}" sibTransId="{D7FBD285-56BC-4C11-80CD-C0B65727603E}"/>
    <dgm:cxn modelId="{859C9555-AFB6-4239-9F22-21359A75CAF8}" type="presOf" srcId="{73C9311A-A2FD-494C-A968-042B30BB1C02}" destId="{9FF9B2F0-3057-4DF0-BD94-74815BC14E3B}" srcOrd="0" destOrd="0" presId="urn:microsoft.com/office/officeart/2008/layout/NameandTitleOrganizationalChart"/>
    <dgm:cxn modelId="{C7E3EF2C-33C4-4F17-93AE-1B96129B7017}" type="presOf" srcId="{F54E1994-7104-46C6-A8B8-F1F798555DF7}" destId="{5D165C9C-2DBE-4017-BB61-1D5B016E7E1C}" srcOrd="0" destOrd="0" presId="urn:microsoft.com/office/officeart/2008/layout/NameandTitleOrganizationalChart"/>
    <dgm:cxn modelId="{70778B29-8C0E-432B-BD73-D8A099268AA3}" type="presOf" srcId="{B40B5625-19B9-40BB-8931-7C1C5946CCBA}" destId="{3F22C67A-CF11-4000-A0D3-6F019042C216}" srcOrd="1" destOrd="0" presId="urn:microsoft.com/office/officeart/2008/layout/NameandTitleOrganizationalChart"/>
    <dgm:cxn modelId="{582F60EA-4912-48D6-A82F-0CD3C3219130}" type="presOf" srcId="{6D63A7BB-F895-4C1F-B286-557BF0678999}" destId="{108FFA57-9A9E-496E-9FA9-7965906A549C}" srcOrd="0" destOrd="0" presId="urn:microsoft.com/office/officeart/2008/layout/NameandTitleOrganizationalChart"/>
    <dgm:cxn modelId="{FE1E1899-4924-4A3F-AFC4-5194503D44D5}" type="presOf" srcId="{6D6B2DC1-163D-4127-BB11-6BB9C7F302DF}" destId="{F3A75D9C-445D-45CC-9F3A-3CB7710CAB6E}" srcOrd="1" destOrd="0" presId="urn:microsoft.com/office/officeart/2008/layout/NameandTitleOrganizationalChart"/>
    <dgm:cxn modelId="{A361CEAD-A5C2-4330-8869-B1FC96772CD5}" type="presOf" srcId="{87297FCF-FF21-48F9-9F6F-84B6D223DD5B}" destId="{7DE8687F-4A5F-4775-8667-2690F6AA846E}" srcOrd="0" destOrd="0" presId="urn:microsoft.com/office/officeart/2008/layout/NameandTitleOrganizationalChart"/>
    <dgm:cxn modelId="{AB4786DB-1F87-4982-98D4-99A0EE2457C2}" type="presOf" srcId="{F45F9570-20BC-404D-A709-8DD7A90F32BE}" destId="{7C492A92-FA0F-46C2-8FB6-DDC673F72F9B}" srcOrd="0" destOrd="0" presId="urn:microsoft.com/office/officeart/2008/layout/NameandTitleOrganizationalChart"/>
    <dgm:cxn modelId="{F81CC350-FD2F-4872-895A-AD913CBE12D3}" type="presOf" srcId="{5F94F4EA-15AD-4049-94E4-1399A46E507A}" destId="{6C20FAAB-14F8-46EF-8B3C-F5C45ADCA8D4}" srcOrd="0" destOrd="0" presId="urn:microsoft.com/office/officeart/2008/layout/NameandTitleOrganizationalChart"/>
    <dgm:cxn modelId="{70C417A0-23A1-4774-A839-40A38D76E353}" type="presOf" srcId="{444AE113-69B9-479E-90B0-568C19C90BF7}" destId="{3A552EAA-FE32-4E71-B1AF-AA795946C091}" srcOrd="0" destOrd="0" presId="urn:microsoft.com/office/officeart/2008/layout/NameandTitleOrganizationalChart"/>
    <dgm:cxn modelId="{F9164C04-9AC3-4B5D-850F-735B51D9854F}" type="presOf" srcId="{62A61664-5433-4F06-9B37-350032872891}" destId="{FD0CD148-8AAA-432C-9F82-B6DD6130945E}" srcOrd="0" destOrd="0" presId="urn:microsoft.com/office/officeart/2008/layout/NameandTitleOrganizationalChart"/>
    <dgm:cxn modelId="{D1F029AA-9070-494A-87C7-EE3B531797CF}" srcId="{4DE960BA-4FE9-42CD-9722-775721C6C817}" destId="{C525F3CD-C3EE-4400-AE8F-C8104250C546}" srcOrd="1" destOrd="0" parTransId="{62A61664-5433-4F06-9B37-350032872891}" sibTransId="{B208FDA2-78FD-43E4-B2A0-DF2D7481221B}"/>
    <dgm:cxn modelId="{05B9A5CE-CD05-447C-B76D-0D494E8F29B9}" type="presOf" srcId="{FD2E10B2-F1B1-43B7-AC63-DC691F3A7555}" destId="{BBB7EB1C-C8BC-4B9E-AFD6-67A0CC4F4829}" srcOrd="1" destOrd="0" presId="urn:microsoft.com/office/officeart/2008/layout/NameandTitleOrganizationalChart"/>
    <dgm:cxn modelId="{866F3A35-AB11-40BC-A069-FBF9625FC8CA}" srcId="{4DE960BA-4FE9-42CD-9722-775721C6C817}" destId="{F6F914E1-90ED-4151-89E1-D39443E2D304}" srcOrd="2" destOrd="0" parTransId="{AF32333F-1356-4AC1-BE87-1A6ADDE5EC02}" sibTransId="{87297FCF-FF21-48F9-9F6F-84B6D223DD5B}"/>
    <dgm:cxn modelId="{B265D842-6E14-4E29-AE6A-BA49E9896593}" type="presOf" srcId="{756612A8-C3C2-4270-A1D1-B4B625ACE7F2}" destId="{5D6D3564-EAB0-4C97-98FA-D49902E684C7}" srcOrd="0" destOrd="0" presId="urn:microsoft.com/office/officeart/2008/layout/NameandTitleOrganizationalChart"/>
    <dgm:cxn modelId="{55CB7529-EDAD-40CA-8343-31AC63095E6F}" type="presOf" srcId="{5060BEEA-C64B-42DF-A48C-EB5576FCBE31}" destId="{0721B2DD-EF13-4784-9AA4-08C824E601E6}" srcOrd="0" destOrd="0" presId="urn:microsoft.com/office/officeart/2008/layout/NameandTitleOrganizationalChart"/>
    <dgm:cxn modelId="{8AECA573-FE11-47D9-9150-A267CCBAD48D}" type="presOf" srcId="{B40B5625-19B9-40BB-8931-7C1C5946CCBA}" destId="{A7098B7D-FC8C-4ECB-9526-C27C2FC375A9}" srcOrd="0" destOrd="0" presId="urn:microsoft.com/office/officeart/2008/layout/NameandTitleOrganizationalChart"/>
    <dgm:cxn modelId="{0AF04A03-8AF6-4D3F-BA54-DDAAB528F0F2}" type="presOf" srcId="{0468C5B6-E711-4B75-850E-7F6DD51D718B}" destId="{B1A6EFEE-ECD3-41E3-A9EC-B854FF57CB02}" srcOrd="0" destOrd="0" presId="urn:microsoft.com/office/officeart/2008/layout/NameandTitleOrganizationalChart"/>
    <dgm:cxn modelId="{8AB1B9FE-F319-4493-861A-F71410F80D01}" type="presOf" srcId="{5060BEEA-C64B-42DF-A48C-EB5576FCBE31}" destId="{8D7369A0-0925-4284-96EE-D97E46D01FCC}" srcOrd="1" destOrd="0" presId="urn:microsoft.com/office/officeart/2008/layout/NameandTitleOrganizationalChart"/>
    <dgm:cxn modelId="{111B9DD9-79C5-45F2-8F2D-6766D31FE918}" type="presOf" srcId="{F7153247-F76B-4ADE-B51D-00B5EFC33B50}" destId="{45B6FF3C-A70F-4B3F-82CA-6A97E5E73789}" srcOrd="0" destOrd="0" presId="urn:microsoft.com/office/officeart/2008/layout/NameandTitleOrganizationalChart"/>
    <dgm:cxn modelId="{A4EEDE05-111E-4D1D-8776-200EB5331A53}" srcId="{C525F3CD-C3EE-4400-AE8F-C8104250C546}" destId="{B40B5625-19B9-40BB-8931-7C1C5946CCBA}" srcOrd="0" destOrd="0" parTransId="{5F94F4EA-15AD-4049-94E4-1399A46E507A}" sibTransId="{36213200-DDC8-4C02-B0E0-0011B503C053}"/>
    <dgm:cxn modelId="{0724A43C-4233-4F36-863C-F6D83117916E}" type="presOf" srcId="{F6F914E1-90ED-4151-89E1-D39443E2D304}" destId="{456D06C1-9FE8-456D-BBCC-6A19715A751E}" srcOrd="1" destOrd="0" presId="urn:microsoft.com/office/officeart/2008/layout/NameandTitleOrganizationalChart"/>
    <dgm:cxn modelId="{C97C441F-D726-4815-B499-071F9A3685CF}" type="presOf" srcId="{3848CB5A-65E3-4E73-8872-6E0EB21C46A1}" destId="{7D446830-EC93-43AA-BCE1-A5E031FE6A04}" srcOrd="1" destOrd="0" presId="urn:microsoft.com/office/officeart/2008/layout/NameandTitleOrganizationalChart"/>
    <dgm:cxn modelId="{24BB856E-F344-4769-AAD7-AB837D68CCF2}" type="presOf" srcId="{36213200-DDC8-4C02-B0E0-0011B503C053}" destId="{C2807D1B-40A2-4BAD-95EC-09266D5B763C}" srcOrd="0" destOrd="0" presId="urn:microsoft.com/office/officeart/2008/layout/NameandTitleOrganizationalChart"/>
    <dgm:cxn modelId="{BF46D221-DBD0-4D57-8567-604D16EF8354}" type="presOf" srcId="{1C59672E-9997-4D3D-886C-C9981895DAF6}" destId="{5C12C710-DF0E-454C-8760-C999EE37E6D8}" srcOrd="0" destOrd="0" presId="urn:microsoft.com/office/officeart/2008/layout/NameandTitleOrganizationalChart"/>
    <dgm:cxn modelId="{00D5CB7C-CF9E-48D9-9795-62A90DAF55A6}" type="presOf" srcId="{4DE960BA-4FE9-42CD-9722-775721C6C817}" destId="{A3A5A346-3FA9-49AF-A79C-A5AE36BF6D0B}" srcOrd="1" destOrd="0" presId="urn:microsoft.com/office/officeart/2008/layout/NameandTitleOrganizationalChart"/>
    <dgm:cxn modelId="{6C8D9B91-8EB0-47B9-AE27-B464391DC557}" type="presOf" srcId="{3848CB5A-65E3-4E73-8872-6E0EB21C46A1}" destId="{E905972E-09B8-4164-9B86-5180EDF29522}" srcOrd="0" destOrd="0" presId="urn:microsoft.com/office/officeart/2008/layout/NameandTitleOrganizationalChart"/>
    <dgm:cxn modelId="{20987CA5-25FF-40A1-8336-19D443D9277F}" type="presOf" srcId="{6D6B2DC1-163D-4127-BB11-6BB9C7F302DF}" destId="{D847F06D-2354-4348-ADFA-F62540F85E47}" srcOrd="0" destOrd="0" presId="urn:microsoft.com/office/officeart/2008/layout/NameandTitleOrganizationalChart"/>
    <dgm:cxn modelId="{BB53414C-A634-4754-870F-EB55414ADB80}" type="presOf" srcId="{0A796027-25DA-4832-9FB9-CCD80B319B61}" destId="{DFD7885A-4196-49B7-9AB7-9C810F7C84E1}" srcOrd="0" destOrd="0" presId="urn:microsoft.com/office/officeart/2008/layout/NameandTitleOrganizationalChart"/>
    <dgm:cxn modelId="{648A825A-B8C9-43F7-AD81-F44F703E67C5}" srcId="{4DE960BA-4FE9-42CD-9722-775721C6C817}" destId="{FD2E10B2-F1B1-43B7-AC63-DC691F3A7555}" srcOrd="3" destOrd="0" parTransId="{1C59672E-9997-4D3D-886C-C9981895DAF6}" sibTransId="{444AE113-69B9-479E-90B0-568C19C90BF7}"/>
    <dgm:cxn modelId="{4145719D-C963-4761-A15A-5E435FE2C617}" type="presOf" srcId="{AF32333F-1356-4AC1-BE87-1A6ADDE5EC02}" destId="{D84C21D3-4F72-43C6-A8A6-C20A9122B1F1}" srcOrd="0" destOrd="0" presId="urn:microsoft.com/office/officeart/2008/layout/NameandTitleOrganizationalChart"/>
    <dgm:cxn modelId="{3200A7C0-ECB6-4676-B6B5-DB1A8D279B82}" type="presOf" srcId="{D7FBD285-56BC-4C11-80CD-C0B65727603E}" destId="{F9695A6D-0F1A-4930-90DD-8D46F4934F7C}" srcOrd="0" destOrd="0" presId="urn:microsoft.com/office/officeart/2008/layout/NameandTitleOrganizationalChart"/>
    <dgm:cxn modelId="{382E04FE-9968-43BA-8A71-888D65EF82C4}" type="presOf" srcId="{C525F3CD-C3EE-4400-AE8F-C8104250C546}" destId="{02E331C9-30E0-4212-82B7-30F3B27CA80D}" srcOrd="1" destOrd="0" presId="urn:microsoft.com/office/officeart/2008/layout/NameandTitleOrganizationalChart"/>
    <dgm:cxn modelId="{35F31E19-8D7C-4D11-91F1-FFEAA9D85AD7}" type="presOf" srcId="{B208FDA2-78FD-43E4-B2A0-DF2D7481221B}" destId="{EEC3E7C6-E1E3-4CB3-9FCA-9E8125D9AB74}" srcOrd="0" destOrd="0" presId="urn:microsoft.com/office/officeart/2008/layout/NameandTitleOrganizationalChart"/>
    <dgm:cxn modelId="{12D8B2C4-CF36-4F22-86A0-4F51B6EBD5EA}" type="presOf" srcId="{0A796027-25DA-4832-9FB9-CCD80B319B61}" destId="{8DD7A342-2ACF-4A24-9B0D-AF29D4AFA0E0}" srcOrd="1" destOrd="0" presId="urn:microsoft.com/office/officeart/2008/layout/NameandTitleOrganizationalChart"/>
    <dgm:cxn modelId="{E0F32874-DC96-4FD2-B966-721AC524CC2E}" type="presParOf" srcId="{FE08D213-AAED-41EC-8121-A7F39C112533}" destId="{20B6C3B2-9AD1-4A09-8DC1-5D762BEB1B0F}" srcOrd="0" destOrd="0" presId="urn:microsoft.com/office/officeart/2008/layout/NameandTitleOrganizationalChart"/>
    <dgm:cxn modelId="{1984DAB1-D8F6-4A2A-BEF3-B4BFF7D511E8}" type="presParOf" srcId="{20B6C3B2-9AD1-4A09-8DC1-5D762BEB1B0F}" destId="{1F62050D-FEB5-4566-8BCF-19C04C2DD185}" srcOrd="0" destOrd="0" presId="urn:microsoft.com/office/officeart/2008/layout/NameandTitleOrganizationalChart"/>
    <dgm:cxn modelId="{2415BD63-97FE-4185-9840-DE0F81A84DF6}" type="presParOf" srcId="{1F62050D-FEB5-4566-8BCF-19C04C2DD185}" destId="{D6CFF5B4-A75E-4976-907C-A5A4A3ED11C7}" srcOrd="0" destOrd="0" presId="urn:microsoft.com/office/officeart/2008/layout/NameandTitleOrganizationalChart"/>
    <dgm:cxn modelId="{407E3FC1-B8F7-4690-8754-EC84E4B01432}" type="presParOf" srcId="{1F62050D-FEB5-4566-8BCF-19C04C2DD185}" destId="{5D6D3564-EAB0-4C97-98FA-D49902E684C7}" srcOrd="1" destOrd="0" presId="urn:microsoft.com/office/officeart/2008/layout/NameandTitleOrganizationalChart"/>
    <dgm:cxn modelId="{302E2893-CC72-455C-AF21-22CC42C734B7}" type="presParOf" srcId="{1F62050D-FEB5-4566-8BCF-19C04C2DD185}" destId="{A3A5A346-3FA9-49AF-A79C-A5AE36BF6D0B}" srcOrd="2" destOrd="0" presId="urn:microsoft.com/office/officeart/2008/layout/NameandTitleOrganizationalChart"/>
    <dgm:cxn modelId="{EA75CC6B-1B65-4304-A5E4-A85B923C8D6D}" type="presParOf" srcId="{20B6C3B2-9AD1-4A09-8DC1-5D762BEB1B0F}" destId="{2D19FBAA-7F9D-4097-9BAC-AFE321838509}" srcOrd="1" destOrd="0" presId="urn:microsoft.com/office/officeart/2008/layout/NameandTitleOrganizationalChart"/>
    <dgm:cxn modelId="{E32BC165-601D-4AD1-882F-4127E5FE97F2}" type="presParOf" srcId="{2D19FBAA-7F9D-4097-9BAC-AFE321838509}" destId="{108FFA57-9A9E-496E-9FA9-7965906A549C}" srcOrd="0" destOrd="0" presId="urn:microsoft.com/office/officeart/2008/layout/NameandTitleOrganizationalChart"/>
    <dgm:cxn modelId="{D27CB3ED-929E-4617-8946-C299B464CD00}" type="presParOf" srcId="{2D19FBAA-7F9D-4097-9BAC-AFE321838509}" destId="{71175761-8815-4A1B-BC06-608180B8236C}" srcOrd="1" destOrd="0" presId="urn:microsoft.com/office/officeart/2008/layout/NameandTitleOrganizationalChart"/>
    <dgm:cxn modelId="{A31B18F7-9DAA-4820-BEBE-17DF3E28A590}" type="presParOf" srcId="{71175761-8815-4A1B-BC06-608180B8236C}" destId="{F7C0BAC5-61E9-48A1-8D1E-588F66BD9D61}" srcOrd="0" destOrd="0" presId="urn:microsoft.com/office/officeart/2008/layout/NameandTitleOrganizationalChart"/>
    <dgm:cxn modelId="{4469335E-1C70-4CEB-BE88-960CC9F1CBB7}" type="presParOf" srcId="{F7C0BAC5-61E9-48A1-8D1E-588F66BD9D61}" destId="{0721B2DD-EF13-4784-9AA4-08C824E601E6}" srcOrd="0" destOrd="0" presId="urn:microsoft.com/office/officeart/2008/layout/NameandTitleOrganizationalChart"/>
    <dgm:cxn modelId="{E40DAE00-F7F0-4955-A5D2-DB0FE7ACD0B4}" type="presParOf" srcId="{F7C0BAC5-61E9-48A1-8D1E-588F66BD9D61}" destId="{9FF9B2F0-3057-4DF0-BD94-74815BC14E3B}" srcOrd="1" destOrd="0" presId="urn:microsoft.com/office/officeart/2008/layout/NameandTitleOrganizationalChart"/>
    <dgm:cxn modelId="{DAB95840-6D19-4B64-85A0-62A198F0BE1C}" type="presParOf" srcId="{F7C0BAC5-61E9-48A1-8D1E-588F66BD9D61}" destId="{8D7369A0-0925-4284-96EE-D97E46D01FCC}" srcOrd="2" destOrd="0" presId="urn:microsoft.com/office/officeart/2008/layout/NameandTitleOrganizationalChart"/>
    <dgm:cxn modelId="{2FBA6CD3-8A09-4483-85B6-2995FC6EB1D4}" type="presParOf" srcId="{71175761-8815-4A1B-BC06-608180B8236C}" destId="{62E31DAC-2A15-4EBA-A74E-B5C16E835C4D}" srcOrd="1" destOrd="0" presId="urn:microsoft.com/office/officeart/2008/layout/NameandTitleOrganizationalChart"/>
    <dgm:cxn modelId="{4D602B65-A548-4B53-B3B2-9C8B371F6506}" type="presParOf" srcId="{62E31DAC-2A15-4EBA-A74E-B5C16E835C4D}" destId="{B1A6EFEE-ECD3-41E3-A9EC-B854FF57CB02}" srcOrd="0" destOrd="0" presId="urn:microsoft.com/office/officeart/2008/layout/NameandTitleOrganizationalChart"/>
    <dgm:cxn modelId="{24BBBCE3-5D70-4945-9971-F41D7C155BB9}" type="presParOf" srcId="{62E31DAC-2A15-4EBA-A74E-B5C16E835C4D}" destId="{FDEF909C-B9CA-4C78-B3D2-3468503F2605}" srcOrd="1" destOrd="0" presId="urn:microsoft.com/office/officeart/2008/layout/NameandTitleOrganizationalChart"/>
    <dgm:cxn modelId="{D4F27B06-7E89-49EE-8613-174E6DD0E447}" type="presParOf" srcId="{FDEF909C-B9CA-4C78-B3D2-3468503F2605}" destId="{37450473-A36A-46CA-BBF4-D0D5EB174613}" srcOrd="0" destOrd="0" presId="urn:microsoft.com/office/officeart/2008/layout/NameandTitleOrganizationalChart"/>
    <dgm:cxn modelId="{13968388-213A-4F70-9B27-74326BFF018A}" type="presParOf" srcId="{37450473-A36A-46CA-BBF4-D0D5EB174613}" destId="{E905972E-09B8-4164-9B86-5180EDF29522}" srcOrd="0" destOrd="0" presId="urn:microsoft.com/office/officeart/2008/layout/NameandTitleOrganizationalChart"/>
    <dgm:cxn modelId="{0ED0CCAA-BC20-4D1A-B98D-11308B916A42}" type="presParOf" srcId="{37450473-A36A-46CA-BBF4-D0D5EB174613}" destId="{9915DB3B-EBD9-4BFE-872B-9EF3C1F0593C}" srcOrd="1" destOrd="0" presId="urn:microsoft.com/office/officeart/2008/layout/NameandTitleOrganizationalChart"/>
    <dgm:cxn modelId="{AED1AAA9-8374-415D-9A2C-9C7C8A4FB7E5}" type="presParOf" srcId="{37450473-A36A-46CA-BBF4-D0D5EB174613}" destId="{7D446830-EC93-43AA-BCE1-A5E031FE6A04}" srcOrd="2" destOrd="0" presId="urn:microsoft.com/office/officeart/2008/layout/NameandTitleOrganizationalChart"/>
    <dgm:cxn modelId="{499885BD-F0FC-495B-9BBE-C42C3B0960B8}" type="presParOf" srcId="{FDEF909C-B9CA-4C78-B3D2-3468503F2605}" destId="{3CD63208-2237-44C8-B518-5EBA1BAC9D28}" srcOrd="1" destOrd="0" presId="urn:microsoft.com/office/officeart/2008/layout/NameandTitleOrganizationalChart"/>
    <dgm:cxn modelId="{816AC836-FE3A-44EE-A685-310651B8CDB5}" type="presParOf" srcId="{FDEF909C-B9CA-4C78-B3D2-3468503F2605}" destId="{2367DBC6-C510-4E75-A76C-F4F4EEE8D24D}" srcOrd="2" destOrd="0" presId="urn:microsoft.com/office/officeart/2008/layout/NameandTitleOrganizationalChart"/>
    <dgm:cxn modelId="{418F99E7-EC31-4977-A759-2AF5A725349E}" type="presParOf" srcId="{71175761-8815-4A1B-BC06-608180B8236C}" destId="{18841E56-D764-495E-A083-3066FE216A47}" srcOrd="2" destOrd="0" presId="urn:microsoft.com/office/officeart/2008/layout/NameandTitleOrganizationalChart"/>
    <dgm:cxn modelId="{923B3ED1-C991-4C13-8ED2-5C596C2BEEAB}" type="presParOf" srcId="{2D19FBAA-7F9D-4097-9BAC-AFE321838509}" destId="{FD0CD148-8AAA-432C-9F82-B6DD6130945E}" srcOrd="2" destOrd="0" presId="urn:microsoft.com/office/officeart/2008/layout/NameandTitleOrganizationalChart"/>
    <dgm:cxn modelId="{00D55BE9-AA7B-4D53-AC15-1C9E617B9A6F}" type="presParOf" srcId="{2D19FBAA-7F9D-4097-9BAC-AFE321838509}" destId="{AC7958B7-1C12-4B12-A985-4435180BBCA2}" srcOrd="3" destOrd="0" presId="urn:microsoft.com/office/officeart/2008/layout/NameandTitleOrganizationalChart"/>
    <dgm:cxn modelId="{1375D51E-2366-4223-86F2-C8793883BEC7}" type="presParOf" srcId="{AC7958B7-1C12-4B12-A985-4435180BBCA2}" destId="{586B9C54-9A37-46FA-9F33-7C8AD53F223E}" srcOrd="0" destOrd="0" presId="urn:microsoft.com/office/officeart/2008/layout/NameandTitleOrganizationalChart"/>
    <dgm:cxn modelId="{7FAF94CD-E857-4471-BB38-4D052CE6E531}" type="presParOf" srcId="{586B9C54-9A37-46FA-9F33-7C8AD53F223E}" destId="{21F78B50-D44F-4567-8E72-7444EE21B797}" srcOrd="0" destOrd="0" presId="urn:microsoft.com/office/officeart/2008/layout/NameandTitleOrganizationalChart"/>
    <dgm:cxn modelId="{E1E8D6BF-79D9-4FA2-855C-4C89F271F9F6}" type="presParOf" srcId="{586B9C54-9A37-46FA-9F33-7C8AD53F223E}" destId="{EEC3E7C6-E1E3-4CB3-9FCA-9E8125D9AB74}" srcOrd="1" destOrd="0" presId="urn:microsoft.com/office/officeart/2008/layout/NameandTitleOrganizationalChart"/>
    <dgm:cxn modelId="{E3257C00-543E-4278-932B-35914D3F7EB9}" type="presParOf" srcId="{586B9C54-9A37-46FA-9F33-7C8AD53F223E}" destId="{02E331C9-30E0-4212-82B7-30F3B27CA80D}" srcOrd="2" destOrd="0" presId="urn:microsoft.com/office/officeart/2008/layout/NameandTitleOrganizationalChart"/>
    <dgm:cxn modelId="{6FC825E2-D874-48BE-8252-A0A30E8B0D13}" type="presParOf" srcId="{AC7958B7-1C12-4B12-A985-4435180BBCA2}" destId="{C75C2D31-52FD-45EF-8231-743B3CDBA2F5}" srcOrd="1" destOrd="0" presId="urn:microsoft.com/office/officeart/2008/layout/NameandTitleOrganizationalChart"/>
    <dgm:cxn modelId="{71B5082B-BCCD-47D2-9426-64D597B34F42}" type="presParOf" srcId="{C75C2D31-52FD-45EF-8231-743B3CDBA2F5}" destId="{6C20FAAB-14F8-46EF-8B3C-F5C45ADCA8D4}" srcOrd="0" destOrd="0" presId="urn:microsoft.com/office/officeart/2008/layout/NameandTitleOrganizationalChart"/>
    <dgm:cxn modelId="{05186133-C27E-4926-A8E9-D8718B6C59C7}" type="presParOf" srcId="{C75C2D31-52FD-45EF-8231-743B3CDBA2F5}" destId="{577B7674-939A-4863-946F-DC682F48DA54}" srcOrd="1" destOrd="0" presId="urn:microsoft.com/office/officeart/2008/layout/NameandTitleOrganizationalChart"/>
    <dgm:cxn modelId="{7F6C49EF-1FBA-4112-AC2F-1EAE72D5E6D0}" type="presParOf" srcId="{577B7674-939A-4863-946F-DC682F48DA54}" destId="{7F2F1E76-2FEE-4F08-95E3-2E5D46F0BEB6}" srcOrd="0" destOrd="0" presId="urn:microsoft.com/office/officeart/2008/layout/NameandTitleOrganizationalChart"/>
    <dgm:cxn modelId="{8DF2A756-1A76-48AD-ADA8-9BD14533057F}" type="presParOf" srcId="{7F2F1E76-2FEE-4F08-95E3-2E5D46F0BEB6}" destId="{A7098B7D-FC8C-4ECB-9526-C27C2FC375A9}" srcOrd="0" destOrd="0" presId="urn:microsoft.com/office/officeart/2008/layout/NameandTitleOrganizationalChart"/>
    <dgm:cxn modelId="{7D7C5FE5-0050-472A-B093-7ED3E359A826}" type="presParOf" srcId="{7F2F1E76-2FEE-4F08-95E3-2E5D46F0BEB6}" destId="{C2807D1B-40A2-4BAD-95EC-09266D5B763C}" srcOrd="1" destOrd="0" presId="urn:microsoft.com/office/officeart/2008/layout/NameandTitleOrganizationalChart"/>
    <dgm:cxn modelId="{57478435-8A08-48E4-9A48-59E966720981}" type="presParOf" srcId="{7F2F1E76-2FEE-4F08-95E3-2E5D46F0BEB6}" destId="{3F22C67A-CF11-4000-A0D3-6F019042C216}" srcOrd="2" destOrd="0" presId="urn:microsoft.com/office/officeart/2008/layout/NameandTitleOrganizationalChart"/>
    <dgm:cxn modelId="{AC2BB7EC-90F1-4BAE-AE35-9611B6BB4A03}" type="presParOf" srcId="{577B7674-939A-4863-946F-DC682F48DA54}" destId="{65E9CF78-4CD5-428E-B01F-FE07C5CD139A}" srcOrd="1" destOrd="0" presId="urn:microsoft.com/office/officeart/2008/layout/NameandTitleOrganizationalChart"/>
    <dgm:cxn modelId="{75E5180C-9573-4EB9-8FFC-D012A3E3D5AD}" type="presParOf" srcId="{577B7674-939A-4863-946F-DC682F48DA54}" destId="{557C2FDC-49E5-487C-A402-E32268DCD6AE}" srcOrd="2" destOrd="0" presId="urn:microsoft.com/office/officeart/2008/layout/NameandTitleOrganizationalChart"/>
    <dgm:cxn modelId="{D9AEA5CF-EB84-4CB4-B040-94C4A4307E52}" type="presParOf" srcId="{AC7958B7-1C12-4B12-A985-4435180BBCA2}" destId="{541A3A59-C12D-4D51-A690-EFA394EDDF12}" srcOrd="2" destOrd="0" presId="urn:microsoft.com/office/officeart/2008/layout/NameandTitleOrganizationalChart"/>
    <dgm:cxn modelId="{323B32D9-382A-465F-BEBA-94DC2BDBD4D8}" type="presParOf" srcId="{2D19FBAA-7F9D-4097-9BAC-AFE321838509}" destId="{D84C21D3-4F72-43C6-A8A6-C20A9122B1F1}" srcOrd="4" destOrd="0" presId="urn:microsoft.com/office/officeart/2008/layout/NameandTitleOrganizationalChart"/>
    <dgm:cxn modelId="{02B38537-098B-42CF-8EB0-C2FF1AC5F15F}" type="presParOf" srcId="{2D19FBAA-7F9D-4097-9BAC-AFE321838509}" destId="{09D2098E-98A6-4B7D-8B01-EB14C6ABB650}" srcOrd="5" destOrd="0" presId="urn:microsoft.com/office/officeart/2008/layout/NameandTitleOrganizationalChart"/>
    <dgm:cxn modelId="{99A69D74-3FD0-4207-8B6A-F6C9E2B61836}" type="presParOf" srcId="{09D2098E-98A6-4B7D-8B01-EB14C6ABB650}" destId="{601D98E9-1511-4582-90A5-82317E195410}" srcOrd="0" destOrd="0" presId="urn:microsoft.com/office/officeart/2008/layout/NameandTitleOrganizationalChart"/>
    <dgm:cxn modelId="{0AD5C58A-557A-4A44-AFB7-7349F7121CF9}" type="presParOf" srcId="{601D98E9-1511-4582-90A5-82317E195410}" destId="{5BFF3EF4-4ABB-4355-A6CD-5AD6211099AB}" srcOrd="0" destOrd="0" presId="urn:microsoft.com/office/officeart/2008/layout/NameandTitleOrganizationalChart"/>
    <dgm:cxn modelId="{4EE7B78D-49D7-49C9-B481-C06C84D8938C}" type="presParOf" srcId="{601D98E9-1511-4582-90A5-82317E195410}" destId="{7DE8687F-4A5F-4775-8667-2690F6AA846E}" srcOrd="1" destOrd="0" presId="urn:microsoft.com/office/officeart/2008/layout/NameandTitleOrganizationalChart"/>
    <dgm:cxn modelId="{6BBE697C-E52A-4326-AB3C-2E065769DD63}" type="presParOf" srcId="{601D98E9-1511-4582-90A5-82317E195410}" destId="{456D06C1-9FE8-456D-BBCC-6A19715A751E}" srcOrd="2" destOrd="0" presId="urn:microsoft.com/office/officeart/2008/layout/NameandTitleOrganizationalChart"/>
    <dgm:cxn modelId="{57A47F39-C613-4885-A89C-D4FB3075DE1E}" type="presParOf" srcId="{09D2098E-98A6-4B7D-8B01-EB14C6ABB650}" destId="{06B4C07C-655D-4305-B6C6-319D455ABB63}" srcOrd="1" destOrd="0" presId="urn:microsoft.com/office/officeart/2008/layout/NameandTitleOrganizationalChart"/>
    <dgm:cxn modelId="{603F2D86-972D-4022-93D5-EA38C2EF4975}" type="presParOf" srcId="{09D2098E-98A6-4B7D-8B01-EB14C6ABB650}" destId="{72CE7610-4256-42A3-A8B7-2B8AB6CA302E}" srcOrd="2" destOrd="0" presId="urn:microsoft.com/office/officeart/2008/layout/NameandTitleOrganizationalChart"/>
    <dgm:cxn modelId="{63C72C3D-8ADA-45C3-B9FF-26335E611BEA}" type="presParOf" srcId="{2D19FBAA-7F9D-4097-9BAC-AFE321838509}" destId="{5C12C710-DF0E-454C-8760-C999EE37E6D8}" srcOrd="6" destOrd="0" presId="urn:microsoft.com/office/officeart/2008/layout/NameandTitleOrganizationalChart"/>
    <dgm:cxn modelId="{74A4E682-EBE0-4BA6-9A9B-179156BFE34B}" type="presParOf" srcId="{2D19FBAA-7F9D-4097-9BAC-AFE321838509}" destId="{3C7CCFDC-5183-423F-A4A4-29DEB30EA339}" srcOrd="7" destOrd="0" presId="urn:microsoft.com/office/officeart/2008/layout/NameandTitleOrganizationalChart"/>
    <dgm:cxn modelId="{65DA8E38-31B8-4CD0-A06D-54EC39829D6E}" type="presParOf" srcId="{3C7CCFDC-5183-423F-A4A4-29DEB30EA339}" destId="{B4B0C55F-1A54-4731-B7C2-39CC85B61EB3}" srcOrd="0" destOrd="0" presId="urn:microsoft.com/office/officeart/2008/layout/NameandTitleOrganizationalChart"/>
    <dgm:cxn modelId="{188AB945-5C61-4420-B017-A11D71DBB8A7}" type="presParOf" srcId="{B4B0C55F-1A54-4731-B7C2-39CC85B61EB3}" destId="{FE30FCE6-DF75-4089-B2C4-53CA80596688}" srcOrd="0" destOrd="0" presId="urn:microsoft.com/office/officeart/2008/layout/NameandTitleOrganizationalChart"/>
    <dgm:cxn modelId="{F1E6A444-6805-4571-A88C-BB94390C428D}" type="presParOf" srcId="{B4B0C55F-1A54-4731-B7C2-39CC85B61EB3}" destId="{3A552EAA-FE32-4E71-B1AF-AA795946C091}" srcOrd="1" destOrd="0" presId="urn:microsoft.com/office/officeart/2008/layout/NameandTitleOrganizationalChart"/>
    <dgm:cxn modelId="{4F4D2CA3-5AA5-405E-B2D5-54AE5BE84EED}" type="presParOf" srcId="{B4B0C55F-1A54-4731-B7C2-39CC85B61EB3}" destId="{BBB7EB1C-C8BC-4B9E-AFD6-67A0CC4F4829}" srcOrd="2" destOrd="0" presId="urn:microsoft.com/office/officeart/2008/layout/NameandTitleOrganizationalChart"/>
    <dgm:cxn modelId="{F106A1DB-08F7-4E1B-B0AD-29DB69D88ADD}" type="presParOf" srcId="{3C7CCFDC-5183-423F-A4A4-29DEB30EA339}" destId="{878972F0-D092-486A-9B54-BC4445678558}" srcOrd="1" destOrd="0" presId="urn:microsoft.com/office/officeart/2008/layout/NameandTitleOrganizationalChart"/>
    <dgm:cxn modelId="{48793BB3-4C7F-486A-8235-CBEA656A82C8}" type="presParOf" srcId="{3C7CCFDC-5183-423F-A4A4-29DEB30EA339}" destId="{0FDB0D16-61C2-4EED-B874-309AFE51C0B3}" srcOrd="2" destOrd="0" presId="urn:microsoft.com/office/officeart/2008/layout/NameandTitleOrganizationalChart"/>
    <dgm:cxn modelId="{9F7E954C-B504-4852-9530-6D61B5D414E1}" type="presParOf" srcId="{2D19FBAA-7F9D-4097-9BAC-AFE321838509}" destId="{5D165C9C-2DBE-4017-BB61-1D5B016E7E1C}" srcOrd="8" destOrd="0" presId="urn:microsoft.com/office/officeart/2008/layout/NameandTitleOrganizationalChart"/>
    <dgm:cxn modelId="{F0313CCD-4D10-48C0-944F-F2586215C6B9}" type="presParOf" srcId="{2D19FBAA-7F9D-4097-9BAC-AFE321838509}" destId="{D6826112-FF98-4621-82D1-8BF2F6985608}" srcOrd="9" destOrd="0" presId="urn:microsoft.com/office/officeart/2008/layout/NameandTitleOrganizationalChart"/>
    <dgm:cxn modelId="{00F4D009-6352-49BF-A078-F9D6B2E08EC0}" type="presParOf" srcId="{D6826112-FF98-4621-82D1-8BF2F6985608}" destId="{5C8BBA95-022B-415B-AFFF-88C876A8500E}" srcOrd="0" destOrd="0" presId="urn:microsoft.com/office/officeart/2008/layout/NameandTitleOrganizationalChart"/>
    <dgm:cxn modelId="{668B9765-DE0E-4BED-94F2-720DB0954FD4}" type="presParOf" srcId="{5C8BBA95-022B-415B-AFFF-88C876A8500E}" destId="{DFD7885A-4196-49B7-9AB7-9C810F7C84E1}" srcOrd="0" destOrd="0" presId="urn:microsoft.com/office/officeart/2008/layout/NameandTitleOrganizationalChart"/>
    <dgm:cxn modelId="{2E2EF134-8D61-477A-92E1-7B7702969BA1}" type="presParOf" srcId="{5C8BBA95-022B-415B-AFFF-88C876A8500E}" destId="{45B6FF3C-A70F-4B3F-82CA-6A97E5E73789}" srcOrd="1" destOrd="0" presId="urn:microsoft.com/office/officeart/2008/layout/NameandTitleOrganizationalChart"/>
    <dgm:cxn modelId="{402ADC04-C1FA-4BBB-A2B3-15784F415D40}" type="presParOf" srcId="{5C8BBA95-022B-415B-AFFF-88C876A8500E}" destId="{8DD7A342-2ACF-4A24-9B0D-AF29D4AFA0E0}" srcOrd="2" destOrd="0" presId="urn:microsoft.com/office/officeart/2008/layout/NameandTitleOrganizationalChart"/>
    <dgm:cxn modelId="{CA3FBD5A-279A-4867-B5AD-EC4E0E9A5172}" type="presParOf" srcId="{D6826112-FF98-4621-82D1-8BF2F6985608}" destId="{27AA312A-072B-4CCE-BE23-71A1A9FED949}" srcOrd="1" destOrd="0" presId="urn:microsoft.com/office/officeart/2008/layout/NameandTitleOrganizationalChart"/>
    <dgm:cxn modelId="{1C0F9051-A93E-43FE-8ACE-EDEB28F19039}" type="presParOf" srcId="{27AA312A-072B-4CCE-BE23-71A1A9FED949}" destId="{7C492A92-FA0F-46C2-8FB6-DDC673F72F9B}" srcOrd="0" destOrd="0" presId="urn:microsoft.com/office/officeart/2008/layout/NameandTitleOrganizationalChart"/>
    <dgm:cxn modelId="{88DDEB3D-1FF5-45D9-9457-CCE51B7100E9}" type="presParOf" srcId="{27AA312A-072B-4CCE-BE23-71A1A9FED949}" destId="{C5C345E0-4E37-4733-9DDF-066F86800CFA}" srcOrd="1" destOrd="0" presId="urn:microsoft.com/office/officeart/2008/layout/NameandTitleOrganizationalChart"/>
    <dgm:cxn modelId="{11EFBC4E-7D85-479F-B481-D56F2ADA4C54}" type="presParOf" srcId="{C5C345E0-4E37-4733-9DDF-066F86800CFA}" destId="{12725D5D-416F-41DB-9F16-B3E0FB46F58B}" srcOrd="0" destOrd="0" presId="urn:microsoft.com/office/officeart/2008/layout/NameandTitleOrganizationalChart"/>
    <dgm:cxn modelId="{B6FB8D60-24E3-4371-8AAD-1241DEDC84AF}" type="presParOf" srcId="{12725D5D-416F-41DB-9F16-B3E0FB46F58B}" destId="{D847F06D-2354-4348-ADFA-F62540F85E47}" srcOrd="0" destOrd="0" presId="urn:microsoft.com/office/officeart/2008/layout/NameandTitleOrganizationalChart"/>
    <dgm:cxn modelId="{6D0161A2-907D-4847-BA6B-F60F89E949FD}" type="presParOf" srcId="{12725D5D-416F-41DB-9F16-B3E0FB46F58B}" destId="{F9695A6D-0F1A-4930-90DD-8D46F4934F7C}" srcOrd="1" destOrd="0" presId="urn:microsoft.com/office/officeart/2008/layout/NameandTitleOrganizationalChart"/>
    <dgm:cxn modelId="{539F1390-CA7D-432A-B1C2-7278E929D46F}" type="presParOf" srcId="{12725D5D-416F-41DB-9F16-B3E0FB46F58B}" destId="{F3A75D9C-445D-45CC-9F3A-3CB7710CAB6E}" srcOrd="2" destOrd="0" presId="urn:microsoft.com/office/officeart/2008/layout/NameandTitleOrganizationalChart"/>
    <dgm:cxn modelId="{A8E9EB68-39BC-445D-9C2B-251EB7ECE481}" type="presParOf" srcId="{C5C345E0-4E37-4733-9DDF-066F86800CFA}" destId="{6CC710CB-5104-4D31-9A8E-645425ECB3AA}" srcOrd="1" destOrd="0" presId="urn:microsoft.com/office/officeart/2008/layout/NameandTitleOrganizationalChart"/>
    <dgm:cxn modelId="{C51ADA29-7C12-440A-BCD9-7D27226C0714}" type="presParOf" srcId="{C5C345E0-4E37-4733-9DDF-066F86800CFA}" destId="{DD0C73D0-645A-4DC1-97F0-86D363DE46EE}" srcOrd="2" destOrd="0" presId="urn:microsoft.com/office/officeart/2008/layout/NameandTitleOrganizationalChart"/>
    <dgm:cxn modelId="{7E8D2725-8989-4FE7-A717-230B4E511642}" type="presParOf" srcId="{D6826112-FF98-4621-82D1-8BF2F6985608}" destId="{4C1F2060-18CA-4829-B189-A1D9877CC8D5}" srcOrd="2" destOrd="0" presId="urn:microsoft.com/office/officeart/2008/layout/NameandTitleOrganizationalChart"/>
    <dgm:cxn modelId="{6557435F-E4B7-4B2C-99C7-7E97562817EE}" type="presParOf" srcId="{20B6C3B2-9AD1-4A09-8DC1-5D762BEB1B0F}" destId="{CD4D28D9-0E2B-452C-94E2-87EB7BCD433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97C48-0CA7-4DD3-BC09-A88BC1F5F807}">
      <dsp:nvSpPr>
        <dsp:cNvPr id="0" name=""/>
        <dsp:cNvSpPr/>
      </dsp:nvSpPr>
      <dsp:spPr>
        <a:xfrm>
          <a:off x="-4488707" y="-688349"/>
          <a:ext cx="5347337" cy="5347337"/>
        </a:xfrm>
        <a:prstGeom prst="blockArc">
          <a:avLst>
            <a:gd name="adj1" fmla="val 18900000"/>
            <a:gd name="adj2" fmla="val 2700000"/>
            <a:gd name="adj3" fmla="val 40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8A221-A5CD-4D4B-964B-FAAF3113A9A6}">
      <dsp:nvSpPr>
        <dsp:cNvPr id="0" name=""/>
        <dsp:cNvSpPr/>
      </dsp:nvSpPr>
      <dsp:spPr>
        <a:xfrm>
          <a:off x="375911" y="248085"/>
          <a:ext cx="9171576" cy="496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088" tIns="27940" rIns="27940" bIns="2794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Initial Game</a:t>
          </a:r>
          <a:endParaRPr lang="zh-CN" sz="105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LoadGame</a:t>
          </a:r>
          <a:endParaRPr lang="zh-CN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75911" y="248085"/>
        <a:ext cx="9171576" cy="496488"/>
      </dsp:txXfrm>
    </dsp:sp>
    <dsp:sp modelId="{2104E4F7-BDE2-4167-975C-927F7F82E3FD}">
      <dsp:nvSpPr>
        <dsp:cNvPr id="0" name=""/>
        <dsp:cNvSpPr/>
      </dsp:nvSpPr>
      <dsp:spPr>
        <a:xfrm>
          <a:off x="65605" y="186024"/>
          <a:ext cx="620610" cy="6206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6609D-5235-49C5-89DD-34FB212D6485}">
      <dsp:nvSpPr>
        <dsp:cNvPr id="0" name=""/>
        <dsp:cNvSpPr/>
      </dsp:nvSpPr>
      <dsp:spPr>
        <a:xfrm>
          <a:off x="731680" y="992580"/>
          <a:ext cx="8815807" cy="496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088" tIns="27940" rIns="27940" bIns="2794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Game State Manager</a:t>
          </a:r>
          <a:endParaRPr lang="zh-CN" sz="105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GameM</a:t>
          </a:r>
          <a:r>
            <a:rPr lang="en-US" altLang="zh-CN" sz="9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anager</a:t>
          </a:r>
          <a:endParaRPr lang="zh-CN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31680" y="992580"/>
        <a:ext cx="8815807" cy="496488"/>
      </dsp:txXfrm>
    </dsp:sp>
    <dsp:sp modelId="{AF897E72-704B-4786-833F-BEC2B628C816}">
      <dsp:nvSpPr>
        <dsp:cNvPr id="0" name=""/>
        <dsp:cNvSpPr/>
      </dsp:nvSpPr>
      <dsp:spPr>
        <a:xfrm>
          <a:off x="421374" y="930519"/>
          <a:ext cx="620610" cy="6206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54DB7-5639-49A7-BCAE-2F84B9CE999A}">
      <dsp:nvSpPr>
        <dsp:cNvPr id="0" name=""/>
        <dsp:cNvSpPr/>
      </dsp:nvSpPr>
      <dsp:spPr>
        <a:xfrm>
          <a:off x="840872" y="1737074"/>
          <a:ext cx="8706615" cy="496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088" tIns="27940" rIns="27940" bIns="2794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Map Manager</a:t>
          </a:r>
          <a:endParaRPr lang="zh-CN" sz="105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MapDa</a:t>
          </a:r>
          <a:r>
            <a:rPr lang="en-US" altLang="zh-CN" sz="9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taHelper</a:t>
          </a:r>
          <a:endParaRPr lang="zh-CN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40872" y="1737074"/>
        <a:ext cx="8706615" cy="496488"/>
      </dsp:txXfrm>
    </dsp:sp>
    <dsp:sp modelId="{209847ED-999F-44A9-99E0-D78F574E0BAD}">
      <dsp:nvSpPr>
        <dsp:cNvPr id="0" name=""/>
        <dsp:cNvSpPr/>
      </dsp:nvSpPr>
      <dsp:spPr>
        <a:xfrm>
          <a:off x="530567" y="1675013"/>
          <a:ext cx="620610" cy="6206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83503-3C68-497D-8B16-D81710F1BCF0}">
      <dsp:nvSpPr>
        <dsp:cNvPr id="0" name=""/>
        <dsp:cNvSpPr/>
      </dsp:nvSpPr>
      <dsp:spPr>
        <a:xfrm>
          <a:off x="731680" y="2481569"/>
          <a:ext cx="8815807" cy="496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088" tIns="27940" rIns="27940" bIns="2794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Rhythm Manager</a:t>
          </a:r>
          <a:endParaRPr lang="zh-CN" sz="105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RhythmRecorder</a:t>
          </a:r>
          <a:endParaRPr lang="zh-CN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31680" y="2481569"/>
        <a:ext cx="8815807" cy="496488"/>
      </dsp:txXfrm>
    </dsp:sp>
    <dsp:sp modelId="{63586A71-10A6-4CCE-8EDE-8AE7318FBCA7}">
      <dsp:nvSpPr>
        <dsp:cNvPr id="0" name=""/>
        <dsp:cNvSpPr/>
      </dsp:nvSpPr>
      <dsp:spPr>
        <a:xfrm>
          <a:off x="421374" y="2419508"/>
          <a:ext cx="620610" cy="6206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046D0-E40E-477F-B345-27CB52F25A9B}">
      <dsp:nvSpPr>
        <dsp:cNvPr id="0" name=""/>
        <dsp:cNvSpPr/>
      </dsp:nvSpPr>
      <dsp:spPr>
        <a:xfrm>
          <a:off x="375911" y="3226063"/>
          <a:ext cx="9171576" cy="496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088" tIns="27940" rIns="27940" bIns="2794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Game Data</a:t>
          </a:r>
          <a:endParaRPr lang="zh-CN" sz="105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GameDataProcessor</a:t>
          </a:r>
          <a:endParaRPr lang="zh-CN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75911" y="3226063"/>
        <a:ext cx="9171576" cy="496488"/>
      </dsp:txXfrm>
    </dsp:sp>
    <dsp:sp modelId="{3FEB751C-56EB-4785-A230-738CAC52F485}">
      <dsp:nvSpPr>
        <dsp:cNvPr id="0" name=""/>
        <dsp:cNvSpPr/>
      </dsp:nvSpPr>
      <dsp:spPr>
        <a:xfrm>
          <a:off x="65605" y="3164002"/>
          <a:ext cx="620610" cy="6206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1AC2A-5716-480C-B9F6-40A706AF5434}">
      <dsp:nvSpPr>
        <dsp:cNvPr id="0" name=""/>
        <dsp:cNvSpPr/>
      </dsp:nvSpPr>
      <dsp:spPr>
        <a:xfrm rot="10800000">
          <a:off x="4368427" y="946393"/>
          <a:ext cx="2425797" cy="970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1" tIns="30671" rIns="92012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Custom Map</a:t>
          </a:r>
          <a:endParaRPr lang="zh-CN" altLang="en-US" sz="2300" kern="1200" dirty="0"/>
        </a:p>
      </dsp:txBody>
      <dsp:txXfrm rot="10800000">
        <a:off x="4853586" y="946393"/>
        <a:ext cx="1455478" cy="970319"/>
      </dsp:txXfrm>
    </dsp:sp>
    <dsp:sp modelId="{25EF730F-F3F1-439F-92E1-9798632CE869}">
      <dsp:nvSpPr>
        <dsp:cNvPr id="0" name=""/>
        <dsp:cNvSpPr/>
      </dsp:nvSpPr>
      <dsp:spPr>
        <a:xfrm rot="10800000">
          <a:off x="2185209" y="946393"/>
          <a:ext cx="2425797" cy="970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1" tIns="30671" rIns="92012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Input File Name</a:t>
          </a:r>
          <a:endParaRPr lang="zh-CN" altLang="en-US" sz="2300" kern="1200" dirty="0"/>
        </a:p>
      </dsp:txBody>
      <dsp:txXfrm rot="10800000">
        <a:off x="2670368" y="946393"/>
        <a:ext cx="1455478" cy="970319"/>
      </dsp:txXfrm>
    </dsp:sp>
    <dsp:sp modelId="{DA4AF91E-2744-4690-A313-7AFDE539847C}">
      <dsp:nvSpPr>
        <dsp:cNvPr id="0" name=""/>
        <dsp:cNvSpPr/>
      </dsp:nvSpPr>
      <dsp:spPr>
        <a:xfrm rot="10800000">
          <a:off x="1991" y="946393"/>
          <a:ext cx="2425797" cy="970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1" tIns="30671" rIns="92012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Save with Specific format</a:t>
          </a:r>
          <a:endParaRPr lang="zh-CN" altLang="en-US" sz="2300" kern="1200" dirty="0"/>
        </a:p>
      </dsp:txBody>
      <dsp:txXfrm rot="10800000">
        <a:off x="487150" y="946393"/>
        <a:ext cx="1455478" cy="970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1AC2A-5716-480C-B9F6-40A706AF5434}">
      <dsp:nvSpPr>
        <dsp:cNvPr id="0" name=""/>
        <dsp:cNvSpPr/>
      </dsp:nvSpPr>
      <dsp:spPr>
        <a:xfrm>
          <a:off x="4358" y="924172"/>
          <a:ext cx="2536901" cy="10147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Read Map Files List</a:t>
          </a:r>
          <a:endParaRPr lang="zh-CN" altLang="en-US" sz="2400" kern="1200" dirty="0"/>
        </a:p>
      </dsp:txBody>
      <dsp:txXfrm>
        <a:off x="511738" y="924172"/>
        <a:ext cx="1522141" cy="1014760"/>
      </dsp:txXfrm>
    </dsp:sp>
    <dsp:sp modelId="{25EF730F-F3F1-439F-92E1-9798632CE869}">
      <dsp:nvSpPr>
        <dsp:cNvPr id="0" name=""/>
        <dsp:cNvSpPr/>
      </dsp:nvSpPr>
      <dsp:spPr>
        <a:xfrm>
          <a:off x="2287569" y="924172"/>
          <a:ext cx="2536901" cy="10147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Select Map</a:t>
          </a:r>
          <a:endParaRPr lang="zh-CN" altLang="en-US" sz="2400" kern="1200" dirty="0"/>
        </a:p>
      </dsp:txBody>
      <dsp:txXfrm>
        <a:off x="2794949" y="924172"/>
        <a:ext cx="1522141" cy="1014760"/>
      </dsp:txXfrm>
    </dsp:sp>
    <dsp:sp modelId="{DA4AF91E-2744-4690-A313-7AFDE539847C}">
      <dsp:nvSpPr>
        <dsp:cNvPr id="0" name=""/>
        <dsp:cNvSpPr/>
      </dsp:nvSpPr>
      <dsp:spPr>
        <a:xfrm>
          <a:off x="4570781" y="924172"/>
          <a:ext cx="2536901" cy="10147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Split and Decode Map Data</a:t>
          </a:r>
          <a:endParaRPr lang="zh-CN" altLang="en-US" sz="2400" kern="1200" dirty="0"/>
        </a:p>
      </dsp:txBody>
      <dsp:txXfrm>
        <a:off x="5078161" y="924172"/>
        <a:ext cx="1522141" cy="1014760"/>
      </dsp:txXfrm>
    </dsp:sp>
    <dsp:sp modelId="{2CE11860-2C10-4849-9D96-9C41E57A65CA}">
      <dsp:nvSpPr>
        <dsp:cNvPr id="0" name=""/>
        <dsp:cNvSpPr/>
      </dsp:nvSpPr>
      <dsp:spPr>
        <a:xfrm>
          <a:off x="6853993" y="924172"/>
          <a:ext cx="2536901" cy="10147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Generate Map Model</a:t>
          </a:r>
          <a:endParaRPr lang="zh-CN" altLang="en-US" sz="2400" kern="1200" dirty="0"/>
        </a:p>
      </dsp:txBody>
      <dsp:txXfrm>
        <a:off x="7361373" y="924172"/>
        <a:ext cx="1522141" cy="1014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A033B-5946-4972-8DAB-8D77C23AE578}">
      <dsp:nvSpPr>
        <dsp:cNvPr id="0" name=""/>
        <dsp:cNvSpPr/>
      </dsp:nvSpPr>
      <dsp:spPr>
        <a:xfrm>
          <a:off x="6898022" y="3103954"/>
          <a:ext cx="91440" cy="426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92A92-FA0F-46C2-8FB6-DDC673F72F9B}">
      <dsp:nvSpPr>
        <dsp:cNvPr id="0" name=""/>
        <dsp:cNvSpPr/>
      </dsp:nvSpPr>
      <dsp:spPr>
        <a:xfrm>
          <a:off x="6898022" y="1940635"/>
          <a:ext cx="91440" cy="426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65C9C-2DBE-4017-BB61-1D5B016E7E1C}">
      <dsp:nvSpPr>
        <dsp:cNvPr id="0" name=""/>
        <dsp:cNvSpPr/>
      </dsp:nvSpPr>
      <dsp:spPr>
        <a:xfrm>
          <a:off x="3935515" y="739983"/>
          <a:ext cx="3008226" cy="463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95"/>
              </a:lnTo>
              <a:lnTo>
                <a:pt x="3008226" y="291295"/>
              </a:lnTo>
              <a:lnTo>
                <a:pt x="3008226" y="463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C21D3-4F72-43C6-A8A6-C20A9122B1F1}">
      <dsp:nvSpPr>
        <dsp:cNvPr id="0" name=""/>
        <dsp:cNvSpPr/>
      </dsp:nvSpPr>
      <dsp:spPr>
        <a:xfrm>
          <a:off x="3935515" y="739983"/>
          <a:ext cx="1097679" cy="463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95"/>
              </a:lnTo>
              <a:lnTo>
                <a:pt x="1097679" y="291295"/>
              </a:lnTo>
              <a:lnTo>
                <a:pt x="1097679" y="463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0FAAB-14F8-46EF-8B3C-F5C45ADCA8D4}">
      <dsp:nvSpPr>
        <dsp:cNvPr id="0" name=""/>
        <dsp:cNvSpPr/>
      </dsp:nvSpPr>
      <dsp:spPr>
        <a:xfrm>
          <a:off x="3076927" y="1940635"/>
          <a:ext cx="91440" cy="426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CD148-8AAA-432C-9F82-B6DD6130945E}">
      <dsp:nvSpPr>
        <dsp:cNvPr id="0" name=""/>
        <dsp:cNvSpPr/>
      </dsp:nvSpPr>
      <dsp:spPr>
        <a:xfrm>
          <a:off x="3122647" y="739983"/>
          <a:ext cx="812867" cy="463335"/>
        </a:xfrm>
        <a:custGeom>
          <a:avLst/>
          <a:gdLst/>
          <a:ahLst/>
          <a:cxnLst/>
          <a:rect l="0" t="0" r="0" b="0"/>
          <a:pathLst>
            <a:path>
              <a:moveTo>
                <a:pt x="812867" y="0"/>
              </a:moveTo>
              <a:lnTo>
                <a:pt x="812867" y="291295"/>
              </a:lnTo>
              <a:lnTo>
                <a:pt x="0" y="291295"/>
              </a:lnTo>
              <a:lnTo>
                <a:pt x="0" y="463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6EFEE-ECD3-41E3-A9EC-B854FF57CB02}">
      <dsp:nvSpPr>
        <dsp:cNvPr id="0" name=""/>
        <dsp:cNvSpPr/>
      </dsp:nvSpPr>
      <dsp:spPr>
        <a:xfrm>
          <a:off x="1166380" y="1940635"/>
          <a:ext cx="91440" cy="426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FFA57-9A9E-496E-9FA9-7965906A549C}">
      <dsp:nvSpPr>
        <dsp:cNvPr id="0" name=""/>
        <dsp:cNvSpPr/>
      </dsp:nvSpPr>
      <dsp:spPr>
        <a:xfrm>
          <a:off x="1212100" y="739983"/>
          <a:ext cx="2723414" cy="463335"/>
        </a:xfrm>
        <a:custGeom>
          <a:avLst/>
          <a:gdLst/>
          <a:ahLst/>
          <a:cxnLst/>
          <a:rect l="0" t="0" r="0" b="0"/>
          <a:pathLst>
            <a:path>
              <a:moveTo>
                <a:pt x="2723414" y="0"/>
              </a:moveTo>
              <a:lnTo>
                <a:pt x="2723414" y="291295"/>
              </a:lnTo>
              <a:lnTo>
                <a:pt x="0" y="291295"/>
              </a:lnTo>
              <a:lnTo>
                <a:pt x="0" y="463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FF5B4-A75E-4976-907C-A5A4A3ED11C7}">
      <dsp:nvSpPr>
        <dsp:cNvPr id="0" name=""/>
        <dsp:cNvSpPr/>
      </dsp:nvSpPr>
      <dsp:spPr>
        <a:xfrm>
          <a:off x="3223485" y="2668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Think()</a:t>
          </a:r>
          <a:endParaRPr lang="zh-CN" altLang="en-US" sz="2400" kern="1200" dirty="0"/>
        </a:p>
      </dsp:txBody>
      <dsp:txXfrm>
        <a:off x="3223485" y="2668"/>
        <a:ext cx="1424060" cy="737315"/>
      </dsp:txXfrm>
    </dsp:sp>
    <dsp:sp modelId="{5D6D3564-EAB0-4C97-98FA-D49902E684C7}">
      <dsp:nvSpPr>
        <dsp:cNvPr id="0" name=""/>
        <dsp:cNvSpPr/>
      </dsp:nvSpPr>
      <dsp:spPr>
        <a:xfrm>
          <a:off x="3031252" y="538804"/>
          <a:ext cx="2235743" cy="3204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Get </a:t>
          </a:r>
          <a:r>
            <a:rPr lang="en-US" altLang="zh-CN" sz="1600" kern="1200" dirty="0" err="1" smtClean="0"/>
            <a:t>valueMap&amp;sort</a:t>
          </a:r>
          <a:endParaRPr lang="en-US" altLang="zh-CN" sz="1600" kern="1200" dirty="0" smtClean="0"/>
        </a:p>
      </dsp:txBody>
      <dsp:txXfrm>
        <a:off x="3031252" y="538804"/>
        <a:ext cx="2235743" cy="320434"/>
      </dsp:txXfrm>
    </dsp:sp>
    <dsp:sp modelId="{0721B2DD-EF13-4784-9AA4-08C824E601E6}">
      <dsp:nvSpPr>
        <dsp:cNvPr id="0" name=""/>
        <dsp:cNvSpPr/>
      </dsp:nvSpPr>
      <dsp:spPr>
        <a:xfrm>
          <a:off x="500070" y="120331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Avoid</a:t>
          </a:r>
          <a:endParaRPr lang="zh-CN" altLang="en-US" sz="2400" kern="1200" dirty="0"/>
        </a:p>
      </dsp:txBody>
      <dsp:txXfrm>
        <a:off x="500070" y="1203319"/>
        <a:ext cx="1424060" cy="737315"/>
      </dsp:txXfrm>
    </dsp:sp>
    <dsp:sp modelId="{9FF9B2F0-3057-4DF0-BD94-74815BC14E3B}">
      <dsp:nvSpPr>
        <dsp:cNvPr id="0" name=""/>
        <dsp:cNvSpPr/>
      </dsp:nvSpPr>
      <dsp:spPr>
        <a:xfrm>
          <a:off x="784882" y="1776787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84882" y="1776787"/>
        <a:ext cx="1281654" cy="245771"/>
      </dsp:txXfrm>
    </dsp:sp>
    <dsp:sp modelId="{E905972E-09B8-4164-9B86-5180EDF29522}">
      <dsp:nvSpPr>
        <dsp:cNvPr id="0" name=""/>
        <dsp:cNvSpPr/>
      </dsp:nvSpPr>
      <dsp:spPr>
        <a:xfrm>
          <a:off x="500070" y="236663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Walk()</a:t>
          </a:r>
          <a:endParaRPr lang="zh-CN" altLang="en-US" sz="2400" kern="1200" dirty="0"/>
        </a:p>
      </dsp:txBody>
      <dsp:txXfrm>
        <a:off x="500070" y="2366639"/>
        <a:ext cx="1424060" cy="737315"/>
      </dsp:txXfrm>
    </dsp:sp>
    <dsp:sp modelId="{9915DB3B-EBD9-4BFE-872B-9EF3C1F0593C}">
      <dsp:nvSpPr>
        <dsp:cNvPr id="0" name=""/>
        <dsp:cNvSpPr/>
      </dsp:nvSpPr>
      <dsp:spPr>
        <a:xfrm>
          <a:off x="784882" y="2940107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84882" y="2940107"/>
        <a:ext cx="1281654" cy="245771"/>
      </dsp:txXfrm>
    </dsp:sp>
    <dsp:sp modelId="{21F78B50-D44F-4567-8E72-7444EE21B797}">
      <dsp:nvSpPr>
        <dsp:cNvPr id="0" name=""/>
        <dsp:cNvSpPr/>
      </dsp:nvSpPr>
      <dsp:spPr>
        <a:xfrm>
          <a:off x="2410617" y="120331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Walk</a:t>
          </a:r>
          <a:endParaRPr lang="zh-CN" altLang="en-US" sz="2400" kern="1200" dirty="0"/>
        </a:p>
      </dsp:txBody>
      <dsp:txXfrm>
        <a:off x="2410617" y="1203319"/>
        <a:ext cx="1424060" cy="737315"/>
      </dsp:txXfrm>
    </dsp:sp>
    <dsp:sp modelId="{EEC3E7C6-E1E3-4CB3-9FCA-9E8125D9AB74}">
      <dsp:nvSpPr>
        <dsp:cNvPr id="0" name=""/>
        <dsp:cNvSpPr/>
      </dsp:nvSpPr>
      <dsp:spPr>
        <a:xfrm>
          <a:off x="2695429" y="1776787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695429" y="1776787"/>
        <a:ext cx="1281654" cy="245771"/>
      </dsp:txXfrm>
    </dsp:sp>
    <dsp:sp modelId="{A7098B7D-FC8C-4ECB-9526-C27C2FC375A9}">
      <dsp:nvSpPr>
        <dsp:cNvPr id="0" name=""/>
        <dsp:cNvSpPr/>
      </dsp:nvSpPr>
      <dsp:spPr>
        <a:xfrm>
          <a:off x="2410617" y="236663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Walk()</a:t>
          </a:r>
          <a:endParaRPr lang="zh-CN" altLang="en-US" sz="2400" kern="1200" dirty="0"/>
        </a:p>
      </dsp:txBody>
      <dsp:txXfrm>
        <a:off x="2410617" y="2366639"/>
        <a:ext cx="1424060" cy="737315"/>
      </dsp:txXfrm>
    </dsp:sp>
    <dsp:sp modelId="{C2807D1B-40A2-4BAD-95EC-09266D5B763C}">
      <dsp:nvSpPr>
        <dsp:cNvPr id="0" name=""/>
        <dsp:cNvSpPr/>
      </dsp:nvSpPr>
      <dsp:spPr>
        <a:xfrm>
          <a:off x="2695429" y="2940107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695429" y="2940107"/>
        <a:ext cx="1281654" cy="245771"/>
      </dsp:txXfrm>
    </dsp:sp>
    <dsp:sp modelId="{5BFF3EF4-4ABB-4355-A6CD-5AD6211099AB}">
      <dsp:nvSpPr>
        <dsp:cNvPr id="0" name=""/>
        <dsp:cNvSpPr/>
      </dsp:nvSpPr>
      <dsp:spPr>
        <a:xfrm>
          <a:off x="4321164" y="120331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Idle</a:t>
          </a:r>
          <a:endParaRPr lang="zh-CN" altLang="en-US" sz="2400" kern="1200" dirty="0"/>
        </a:p>
      </dsp:txBody>
      <dsp:txXfrm>
        <a:off x="4321164" y="1203319"/>
        <a:ext cx="1424060" cy="737315"/>
      </dsp:txXfrm>
    </dsp:sp>
    <dsp:sp modelId="{7DE8687F-4A5F-4775-8667-2690F6AA846E}">
      <dsp:nvSpPr>
        <dsp:cNvPr id="0" name=""/>
        <dsp:cNvSpPr/>
      </dsp:nvSpPr>
      <dsp:spPr>
        <a:xfrm>
          <a:off x="4605976" y="1776787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605976" y="1776787"/>
        <a:ext cx="1281654" cy="245771"/>
      </dsp:txXfrm>
    </dsp:sp>
    <dsp:sp modelId="{DFD7885A-4196-49B7-9AB7-9C810F7C84E1}">
      <dsp:nvSpPr>
        <dsp:cNvPr id="0" name=""/>
        <dsp:cNvSpPr/>
      </dsp:nvSpPr>
      <dsp:spPr>
        <a:xfrm>
          <a:off x="6231711" y="120331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Set Bomb</a:t>
          </a:r>
          <a:endParaRPr lang="zh-CN" altLang="en-US" sz="2400" kern="1200" dirty="0"/>
        </a:p>
      </dsp:txBody>
      <dsp:txXfrm>
        <a:off x="6231711" y="1203319"/>
        <a:ext cx="1424060" cy="737315"/>
      </dsp:txXfrm>
    </dsp:sp>
    <dsp:sp modelId="{45B6FF3C-A70F-4B3F-82CA-6A97E5E73789}">
      <dsp:nvSpPr>
        <dsp:cNvPr id="0" name=""/>
        <dsp:cNvSpPr/>
      </dsp:nvSpPr>
      <dsp:spPr>
        <a:xfrm>
          <a:off x="6516523" y="1776787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516523" y="1776787"/>
        <a:ext cx="1281654" cy="245771"/>
      </dsp:txXfrm>
    </dsp:sp>
    <dsp:sp modelId="{D847F06D-2354-4348-ADFA-F62540F85E47}">
      <dsp:nvSpPr>
        <dsp:cNvPr id="0" name=""/>
        <dsp:cNvSpPr/>
      </dsp:nvSpPr>
      <dsp:spPr>
        <a:xfrm>
          <a:off x="6231711" y="236663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Install Bomb</a:t>
          </a:r>
          <a:endParaRPr lang="zh-CN" altLang="en-US" sz="2400" kern="1200" dirty="0"/>
        </a:p>
      </dsp:txBody>
      <dsp:txXfrm>
        <a:off x="6231711" y="2366639"/>
        <a:ext cx="1424060" cy="737315"/>
      </dsp:txXfrm>
    </dsp:sp>
    <dsp:sp modelId="{F9695A6D-0F1A-4930-90DD-8D46F4934F7C}">
      <dsp:nvSpPr>
        <dsp:cNvPr id="0" name=""/>
        <dsp:cNvSpPr/>
      </dsp:nvSpPr>
      <dsp:spPr>
        <a:xfrm>
          <a:off x="6516523" y="2940107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516523" y="2940107"/>
        <a:ext cx="1281654" cy="245771"/>
      </dsp:txXfrm>
    </dsp:sp>
    <dsp:sp modelId="{FF5CD4CB-4F1F-4E40-AD07-E6657B333B6A}">
      <dsp:nvSpPr>
        <dsp:cNvPr id="0" name=""/>
        <dsp:cNvSpPr/>
      </dsp:nvSpPr>
      <dsp:spPr>
        <a:xfrm>
          <a:off x="6231711" y="3529959"/>
          <a:ext cx="1424060" cy="737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4043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Walk()</a:t>
          </a:r>
          <a:endParaRPr lang="zh-CN" altLang="en-US" sz="2400" kern="1200" dirty="0"/>
        </a:p>
      </dsp:txBody>
      <dsp:txXfrm>
        <a:off x="6231711" y="3529959"/>
        <a:ext cx="1424060" cy="737315"/>
      </dsp:txXfrm>
    </dsp:sp>
    <dsp:sp modelId="{F269BDAA-7CE3-4299-A514-2A4B0366B264}">
      <dsp:nvSpPr>
        <dsp:cNvPr id="0" name=""/>
        <dsp:cNvSpPr/>
      </dsp:nvSpPr>
      <dsp:spPr>
        <a:xfrm>
          <a:off x="6516523" y="4103426"/>
          <a:ext cx="1281654" cy="245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516523" y="4103426"/>
        <a:ext cx="1281654" cy="2457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92A92-FA0F-46C2-8FB6-DDC673F72F9B}">
      <dsp:nvSpPr>
        <dsp:cNvPr id="0" name=""/>
        <dsp:cNvSpPr/>
      </dsp:nvSpPr>
      <dsp:spPr>
        <a:xfrm>
          <a:off x="7631300" y="2545806"/>
          <a:ext cx="115847" cy="500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196"/>
              </a:lnTo>
              <a:lnTo>
                <a:pt x="115847" y="360196"/>
              </a:lnTo>
              <a:lnTo>
                <a:pt x="115847" y="5001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65C9C-2DBE-4017-BB61-1D5B016E7E1C}">
      <dsp:nvSpPr>
        <dsp:cNvPr id="0" name=""/>
        <dsp:cNvSpPr/>
      </dsp:nvSpPr>
      <dsp:spPr>
        <a:xfrm>
          <a:off x="4305384" y="1599441"/>
          <a:ext cx="3325916" cy="346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00"/>
              </a:lnTo>
              <a:lnTo>
                <a:pt x="3325916" y="206600"/>
              </a:lnTo>
              <a:lnTo>
                <a:pt x="3325916" y="346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2C710-DF0E-454C-8760-C999EE37E6D8}">
      <dsp:nvSpPr>
        <dsp:cNvPr id="0" name=""/>
        <dsp:cNvSpPr/>
      </dsp:nvSpPr>
      <dsp:spPr>
        <a:xfrm>
          <a:off x="4305384" y="1599441"/>
          <a:ext cx="1564319" cy="346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00"/>
              </a:lnTo>
              <a:lnTo>
                <a:pt x="1564319" y="206600"/>
              </a:lnTo>
              <a:lnTo>
                <a:pt x="1564319" y="346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C21D3-4F72-43C6-A8A6-C20A9122B1F1}">
      <dsp:nvSpPr>
        <dsp:cNvPr id="0" name=""/>
        <dsp:cNvSpPr/>
      </dsp:nvSpPr>
      <dsp:spPr>
        <a:xfrm>
          <a:off x="4118155" y="1599441"/>
          <a:ext cx="187229" cy="346555"/>
        </a:xfrm>
        <a:custGeom>
          <a:avLst/>
          <a:gdLst/>
          <a:ahLst/>
          <a:cxnLst/>
          <a:rect l="0" t="0" r="0" b="0"/>
          <a:pathLst>
            <a:path>
              <a:moveTo>
                <a:pt x="187229" y="0"/>
              </a:moveTo>
              <a:lnTo>
                <a:pt x="187229" y="206600"/>
              </a:lnTo>
              <a:lnTo>
                <a:pt x="0" y="206600"/>
              </a:lnTo>
              <a:lnTo>
                <a:pt x="0" y="346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0FAAB-14F8-46EF-8B3C-F5C45ADCA8D4}">
      <dsp:nvSpPr>
        <dsp:cNvPr id="0" name=""/>
        <dsp:cNvSpPr/>
      </dsp:nvSpPr>
      <dsp:spPr>
        <a:xfrm>
          <a:off x="2399688" y="2545806"/>
          <a:ext cx="91440" cy="376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811"/>
              </a:lnTo>
              <a:lnTo>
                <a:pt x="71159" y="236811"/>
              </a:lnTo>
              <a:lnTo>
                <a:pt x="71159" y="376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CD148-8AAA-432C-9F82-B6DD6130945E}">
      <dsp:nvSpPr>
        <dsp:cNvPr id="0" name=""/>
        <dsp:cNvSpPr/>
      </dsp:nvSpPr>
      <dsp:spPr>
        <a:xfrm>
          <a:off x="2445408" y="1599441"/>
          <a:ext cx="1859975" cy="346555"/>
        </a:xfrm>
        <a:custGeom>
          <a:avLst/>
          <a:gdLst/>
          <a:ahLst/>
          <a:cxnLst/>
          <a:rect l="0" t="0" r="0" b="0"/>
          <a:pathLst>
            <a:path>
              <a:moveTo>
                <a:pt x="1859975" y="0"/>
              </a:moveTo>
              <a:lnTo>
                <a:pt x="1859975" y="206600"/>
              </a:lnTo>
              <a:lnTo>
                <a:pt x="0" y="206600"/>
              </a:lnTo>
              <a:lnTo>
                <a:pt x="0" y="346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6EFEE-ECD3-41E3-A9EC-B854FF57CB02}">
      <dsp:nvSpPr>
        <dsp:cNvPr id="0" name=""/>
        <dsp:cNvSpPr/>
      </dsp:nvSpPr>
      <dsp:spPr>
        <a:xfrm>
          <a:off x="621120" y="2545806"/>
          <a:ext cx="91440" cy="451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880"/>
              </a:lnTo>
              <a:lnTo>
                <a:pt x="61547" y="311880"/>
              </a:lnTo>
              <a:lnTo>
                <a:pt x="61547" y="45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FFA57-9A9E-496E-9FA9-7965906A549C}">
      <dsp:nvSpPr>
        <dsp:cNvPr id="0" name=""/>
        <dsp:cNvSpPr/>
      </dsp:nvSpPr>
      <dsp:spPr>
        <a:xfrm>
          <a:off x="666840" y="1599441"/>
          <a:ext cx="3638543" cy="346555"/>
        </a:xfrm>
        <a:custGeom>
          <a:avLst/>
          <a:gdLst/>
          <a:ahLst/>
          <a:cxnLst/>
          <a:rect l="0" t="0" r="0" b="0"/>
          <a:pathLst>
            <a:path>
              <a:moveTo>
                <a:pt x="3638543" y="0"/>
              </a:moveTo>
              <a:lnTo>
                <a:pt x="3638543" y="206600"/>
              </a:lnTo>
              <a:lnTo>
                <a:pt x="0" y="206600"/>
              </a:lnTo>
              <a:lnTo>
                <a:pt x="0" y="346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FF5B4-A75E-4976-907C-A5A4A3ED11C7}">
      <dsp:nvSpPr>
        <dsp:cNvPr id="0" name=""/>
        <dsp:cNvSpPr/>
      </dsp:nvSpPr>
      <dsp:spPr>
        <a:xfrm>
          <a:off x="3726145" y="999633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Think()</a:t>
          </a:r>
          <a:endParaRPr lang="zh-CN" altLang="en-US" sz="2400" kern="1200" dirty="0"/>
        </a:p>
      </dsp:txBody>
      <dsp:txXfrm>
        <a:off x="3726145" y="999633"/>
        <a:ext cx="1158477" cy="599808"/>
      </dsp:txXfrm>
    </dsp:sp>
    <dsp:sp modelId="{5D6D3564-EAB0-4C97-98FA-D49902E684C7}">
      <dsp:nvSpPr>
        <dsp:cNvPr id="0" name=""/>
        <dsp:cNvSpPr/>
      </dsp:nvSpPr>
      <dsp:spPr>
        <a:xfrm>
          <a:off x="3957840" y="1466150"/>
          <a:ext cx="1042629" cy="1999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57840" y="1466150"/>
        <a:ext cx="1042629" cy="199936"/>
      </dsp:txXfrm>
    </dsp:sp>
    <dsp:sp modelId="{0721B2DD-EF13-4784-9AA4-08C824E601E6}">
      <dsp:nvSpPr>
        <dsp:cNvPr id="0" name=""/>
        <dsp:cNvSpPr/>
      </dsp:nvSpPr>
      <dsp:spPr>
        <a:xfrm>
          <a:off x="87601" y="1945997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Idle</a:t>
          </a:r>
          <a:endParaRPr lang="zh-CN" altLang="en-US" sz="2400" kern="1200" dirty="0"/>
        </a:p>
      </dsp:txBody>
      <dsp:txXfrm>
        <a:off x="87601" y="1945997"/>
        <a:ext cx="1158477" cy="599808"/>
      </dsp:txXfrm>
    </dsp:sp>
    <dsp:sp modelId="{9FF9B2F0-3057-4DF0-BD94-74815BC14E3B}">
      <dsp:nvSpPr>
        <dsp:cNvPr id="0" name=""/>
        <dsp:cNvSpPr/>
      </dsp:nvSpPr>
      <dsp:spPr>
        <a:xfrm>
          <a:off x="287642" y="2307235"/>
          <a:ext cx="1105938" cy="4104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No player approach</a:t>
          </a:r>
          <a:endParaRPr lang="zh-CN" altLang="en-US" sz="1600" kern="1200" dirty="0"/>
        </a:p>
      </dsp:txBody>
      <dsp:txXfrm>
        <a:off x="287642" y="2307235"/>
        <a:ext cx="1105938" cy="410494"/>
      </dsp:txXfrm>
    </dsp:sp>
    <dsp:sp modelId="{E905972E-09B8-4164-9B86-5180EDF29522}">
      <dsp:nvSpPr>
        <dsp:cNvPr id="0" name=""/>
        <dsp:cNvSpPr/>
      </dsp:nvSpPr>
      <dsp:spPr>
        <a:xfrm>
          <a:off x="103428" y="2997641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Walk()</a:t>
          </a:r>
          <a:endParaRPr lang="zh-CN" altLang="en-US" sz="2400" kern="1200" dirty="0"/>
        </a:p>
      </dsp:txBody>
      <dsp:txXfrm>
        <a:off x="103428" y="2997641"/>
        <a:ext cx="1158477" cy="599808"/>
      </dsp:txXfrm>
    </dsp:sp>
    <dsp:sp modelId="{9915DB3B-EBD9-4BFE-872B-9EF3C1F0593C}">
      <dsp:nvSpPr>
        <dsp:cNvPr id="0" name=""/>
        <dsp:cNvSpPr/>
      </dsp:nvSpPr>
      <dsp:spPr>
        <a:xfrm>
          <a:off x="335124" y="3464158"/>
          <a:ext cx="1042629" cy="1999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5124" y="3464158"/>
        <a:ext cx="1042629" cy="199936"/>
      </dsp:txXfrm>
    </dsp:sp>
    <dsp:sp modelId="{21F78B50-D44F-4567-8E72-7444EE21B797}">
      <dsp:nvSpPr>
        <dsp:cNvPr id="0" name=""/>
        <dsp:cNvSpPr/>
      </dsp:nvSpPr>
      <dsp:spPr>
        <a:xfrm>
          <a:off x="1673491" y="1945997"/>
          <a:ext cx="1543833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Pre Attack</a:t>
          </a:r>
          <a:endParaRPr lang="zh-CN" altLang="en-US" sz="2400" kern="1200" dirty="0"/>
        </a:p>
      </dsp:txBody>
      <dsp:txXfrm>
        <a:off x="1673491" y="1945997"/>
        <a:ext cx="1543833" cy="599808"/>
      </dsp:txXfrm>
    </dsp:sp>
    <dsp:sp modelId="{EEC3E7C6-E1E3-4CB3-9FCA-9E8125D9AB74}">
      <dsp:nvSpPr>
        <dsp:cNvPr id="0" name=""/>
        <dsp:cNvSpPr/>
      </dsp:nvSpPr>
      <dsp:spPr>
        <a:xfrm>
          <a:off x="1979354" y="2390120"/>
          <a:ext cx="1279650" cy="244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Distance&lt;3</a:t>
          </a:r>
          <a:endParaRPr lang="zh-CN" altLang="en-US" sz="1600" kern="1200" dirty="0"/>
        </a:p>
      </dsp:txBody>
      <dsp:txXfrm>
        <a:off x="1979354" y="2390120"/>
        <a:ext cx="1279650" cy="244725"/>
      </dsp:txXfrm>
    </dsp:sp>
    <dsp:sp modelId="{A7098B7D-FC8C-4ECB-9526-C27C2FC375A9}">
      <dsp:nvSpPr>
        <dsp:cNvPr id="0" name=""/>
        <dsp:cNvSpPr/>
      </dsp:nvSpPr>
      <dsp:spPr>
        <a:xfrm>
          <a:off x="1891609" y="2922572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Walk()</a:t>
          </a:r>
          <a:endParaRPr lang="zh-CN" altLang="en-US" sz="2400" kern="1200" dirty="0"/>
        </a:p>
      </dsp:txBody>
      <dsp:txXfrm>
        <a:off x="1891609" y="2922572"/>
        <a:ext cx="1158477" cy="599808"/>
      </dsp:txXfrm>
    </dsp:sp>
    <dsp:sp modelId="{C2807D1B-40A2-4BAD-95EC-09266D5B763C}">
      <dsp:nvSpPr>
        <dsp:cNvPr id="0" name=""/>
        <dsp:cNvSpPr/>
      </dsp:nvSpPr>
      <dsp:spPr>
        <a:xfrm>
          <a:off x="2060781" y="3381274"/>
          <a:ext cx="1042629" cy="1999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060781" y="3381274"/>
        <a:ext cx="1042629" cy="199936"/>
      </dsp:txXfrm>
    </dsp:sp>
    <dsp:sp modelId="{5BFF3EF4-4ABB-4355-A6CD-5AD6211099AB}">
      <dsp:nvSpPr>
        <dsp:cNvPr id="0" name=""/>
        <dsp:cNvSpPr/>
      </dsp:nvSpPr>
      <dsp:spPr>
        <a:xfrm>
          <a:off x="3538916" y="1945997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Attack</a:t>
          </a:r>
          <a:endParaRPr lang="zh-CN" altLang="en-US" sz="2400" kern="1200" dirty="0"/>
        </a:p>
      </dsp:txBody>
      <dsp:txXfrm>
        <a:off x="3538916" y="1945997"/>
        <a:ext cx="1158477" cy="599808"/>
      </dsp:txXfrm>
    </dsp:sp>
    <dsp:sp modelId="{7DE8687F-4A5F-4775-8667-2690F6AA846E}">
      <dsp:nvSpPr>
        <dsp:cNvPr id="0" name=""/>
        <dsp:cNvSpPr/>
      </dsp:nvSpPr>
      <dsp:spPr>
        <a:xfrm>
          <a:off x="3573299" y="2367655"/>
          <a:ext cx="1437254" cy="289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Last state=pre</a:t>
          </a:r>
          <a:endParaRPr lang="zh-CN" altLang="en-US" sz="1600" kern="1200" dirty="0"/>
        </a:p>
      </dsp:txBody>
      <dsp:txXfrm>
        <a:off x="3573299" y="2367655"/>
        <a:ext cx="1437254" cy="289655"/>
      </dsp:txXfrm>
    </dsp:sp>
    <dsp:sp modelId="{FE30FCE6-DF75-4089-B2C4-53CA80596688}">
      <dsp:nvSpPr>
        <dsp:cNvPr id="0" name=""/>
        <dsp:cNvSpPr/>
      </dsp:nvSpPr>
      <dsp:spPr>
        <a:xfrm>
          <a:off x="5290464" y="1945997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Pursue</a:t>
          </a:r>
          <a:endParaRPr lang="zh-CN" altLang="en-US" sz="2400" kern="1200" dirty="0"/>
        </a:p>
      </dsp:txBody>
      <dsp:txXfrm>
        <a:off x="5290464" y="1945997"/>
        <a:ext cx="1158477" cy="599808"/>
      </dsp:txXfrm>
    </dsp:sp>
    <dsp:sp modelId="{3A552EAA-FE32-4E71-B1AF-AA795946C091}">
      <dsp:nvSpPr>
        <dsp:cNvPr id="0" name=""/>
        <dsp:cNvSpPr/>
      </dsp:nvSpPr>
      <dsp:spPr>
        <a:xfrm>
          <a:off x="5395730" y="2388099"/>
          <a:ext cx="1295488" cy="2487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Distance&lt;4</a:t>
          </a:r>
          <a:endParaRPr lang="zh-CN" altLang="en-US" sz="1600" kern="1200" dirty="0"/>
        </a:p>
      </dsp:txBody>
      <dsp:txXfrm>
        <a:off x="5395730" y="2388099"/>
        <a:ext cx="1295488" cy="248768"/>
      </dsp:txXfrm>
    </dsp:sp>
    <dsp:sp modelId="{DFD7885A-4196-49B7-9AB7-9C810F7C84E1}">
      <dsp:nvSpPr>
        <dsp:cNvPr id="0" name=""/>
        <dsp:cNvSpPr/>
      </dsp:nvSpPr>
      <dsp:spPr>
        <a:xfrm>
          <a:off x="7052061" y="1945997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Back</a:t>
          </a:r>
          <a:endParaRPr lang="zh-CN" altLang="en-US" sz="2400" kern="1200" dirty="0"/>
        </a:p>
      </dsp:txBody>
      <dsp:txXfrm>
        <a:off x="7052061" y="1945997"/>
        <a:ext cx="1158477" cy="599808"/>
      </dsp:txXfrm>
    </dsp:sp>
    <dsp:sp modelId="{45B6FF3C-A70F-4B3F-82CA-6A97E5E73789}">
      <dsp:nvSpPr>
        <dsp:cNvPr id="0" name=""/>
        <dsp:cNvSpPr/>
      </dsp:nvSpPr>
      <dsp:spPr>
        <a:xfrm>
          <a:off x="6971129" y="2258919"/>
          <a:ext cx="1667884" cy="5071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Too far from initial position</a:t>
          </a:r>
        </a:p>
      </dsp:txBody>
      <dsp:txXfrm>
        <a:off x="6971129" y="2258919"/>
        <a:ext cx="1667884" cy="507127"/>
      </dsp:txXfrm>
    </dsp:sp>
    <dsp:sp modelId="{D847F06D-2354-4348-ADFA-F62540F85E47}">
      <dsp:nvSpPr>
        <dsp:cNvPr id="0" name=""/>
        <dsp:cNvSpPr/>
      </dsp:nvSpPr>
      <dsp:spPr>
        <a:xfrm>
          <a:off x="7167909" y="3045957"/>
          <a:ext cx="1158477" cy="599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846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Walk()</a:t>
          </a:r>
          <a:endParaRPr lang="zh-CN" altLang="en-US" sz="2400" kern="1200" dirty="0"/>
        </a:p>
      </dsp:txBody>
      <dsp:txXfrm>
        <a:off x="7167909" y="3045957"/>
        <a:ext cx="1158477" cy="599808"/>
      </dsp:txXfrm>
    </dsp:sp>
    <dsp:sp modelId="{F9695A6D-0F1A-4930-90DD-8D46F4934F7C}">
      <dsp:nvSpPr>
        <dsp:cNvPr id="0" name=""/>
        <dsp:cNvSpPr/>
      </dsp:nvSpPr>
      <dsp:spPr>
        <a:xfrm>
          <a:off x="7399605" y="3512475"/>
          <a:ext cx="1042629" cy="1999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399605" y="3512475"/>
        <a:ext cx="1042629" cy="199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7/8/2016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en-US" alt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7/8/2016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2016/7/8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2016/7/8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2016/7/8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2016/7/8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2016/7/8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2016/7/8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2016/7/8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2016/7/8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7/8/2016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pc="-300" dirty="0" smtClean="0"/>
              <a:t>Bomber </a:t>
            </a:r>
            <a:r>
              <a:rPr lang="en-US" altLang="zh-CN" sz="2800" b="0" spc="-150" dirty="0" smtClean="0"/>
              <a:t>– Game Design</a:t>
            </a:r>
            <a:endParaRPr lang="zh-CN" sz="2800" b="0" spc="-15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24326"/>
            <a:ext cx="9604310" cy="457200"/>
          </a:xfrm>
        </p:spPr>
        <p:txBody>
          <a:bodyPr/>
          <a:lstStyle/>
          <a:p>
            <a:r>
              <a:rPr lang="en-US" altLang="zh-CN" dirty="0" smtClean="0"/>
              <a:t>Presentation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898155" y="277680"/>
            <a:ext cx="1258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</a:rPr>
              <a:t>刘道畅</a:t>
            </a:r>
            <a:endParaRPr lang="en-US" altLang="zh-CN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</a:rPr>
              <a:t>赵世雨</a:t>
            </a:r>
            <a:endParaRPr lang="en-US" altLang="zh-CN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</a:rPr>
              <a:t>马文韬 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</a:rPr>
              <a:t>1352966</a:t>
            </a: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</a:rPr>
              <a:t>王浩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</a:rPr>
              <a:t>旭 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</a:rPr>
              <a:t>1352963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715787"/>
            <a:ext cx="8420100" cy="462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03853"/>
            <a:ext cx="8855677" cy="60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Management </a:t>
            </a:r>
            <a:r>
              <a:rPr lang="en-US" altLang="zh-CN" sz="2000" b="0" dirty="0" smtClean="0"/>
              <a:t>– Map Data</a:t>
            </a:r>
            <a:endParaRPr lang="zh-CN" altLang="en-US" sz="20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95400" y="2059459"/>
            <a:ext cx="311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.CSV </a:t>
            </a:r>
            <a:r>
              <a:rPr lang="en-US" altLang="zh-CN" dirty="0" smtClean="0"/>
              <a:t>File To Save Map Data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27643" y="2428791"/>
            <a:ext cx="2907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8,8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4,4,4,4,4,4,4,4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4,1,0,0,0,3,0,4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4,0,0,3,0,0,0,4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4,0,0,0,3,0,0,4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4,0,0,0,0,5,0,4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4,0,0,3,0,0,0,4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4,2,0,0,3,0,0,4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4,4,4,4,4,4,4,4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94415"/>
              </p:ext>
            </p:extLst>
          </p:nvPr>
        </p:nvGraphicFramePr>
        <p:xfrm>
          <a:off x="1427819" y="2526698"/>
          <a:ext cx="4091531" cy="23583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0458"/>
                <a:gridCol w="2591073"/>
              </a:tblGrid>
              <a:tr h="33690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Code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Meaning</a:t>
                      </a:r>
                      <a:endParaRPr lang="zh-CN" altLang="en-US" sz="1200" dirty="0"/>
                    </a:p>
                  </a:txBody>
                  <a:tcPr/>
                </a:tc>
              </a:tr>
              <a:tr h="33690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 Cube</a:t>
                      </a:r>
                      <a:endParaRPr lang="zh-CN" altLang="en-US" sz="1200" dirty="0"/>
                    </a:p>
                  </a:txBody>
                  <a:tcPr/>
                </a:tc>
              </a:tr>
              <a:tr h="33690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Player</a:t>
                      </a:r>
                      <a:endParaRPr lang="zh-CN" altLang="en-US" sz="1200" dirty="0"/>
                    </a:p>
                  </a:txBody>
                  <a:tcPr/>
                </a:tc>
              </a:tr>
              <a:tr h="33690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Enemy Bomber</a:t>
                      </a:r>
                      <a:endParaRPr lang="zh-CN" altLang="en-US" sz="1200" dirty="0"/>
                    </a:p>
                  </a:txBody>
                  <a:tcPr/>
                </a:tc>
              </a:tr>
              <a:tr h="33690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Breakable</a:t>
                      </a:r>
                      <a:r>
                        <a:rPr lang="en-US" altLang="zh-CN" sz="1200" baseline="0" dirty="0" smtClean="0"/>
                        <a:t> Cube</a:t>
                      </a:r>
                      <a:endParaRPr lang="zh-CN" altLang="en-US" sz="1200" dirty="0"/>
                    </a:p>
                  </a:txBody>
                  <a:tcPr/>
                </a:tc>
              </a:tr>
              <a:tr h="33690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Wall Cube</a:t>
                      </a:r>
                      <a:endParaRPr lang="zh-CN" altLang="en-US" sz="1200" dirty="0"/>
                    </a:p>
                  </a:txBody>
                  <a:tcPr/>
                </a:tc>
              </a:tr>
              <a:tr h="33690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Monster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95400" y="5263979"/>
            <a:ext cx="528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Data Load From </a:t>
            </a:r>
            <a:r>
              <a:rPr lang="en-US" altLang="zh-CN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TextAsset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External Path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Management </a:t>
            </a:r>
            <a:r>
              <a:rPr lang="en-US" altLang="zh-CN" sz="2000" b="0" dirty="0" smtClean="0"/>
              <a:t>– Rhythm Data</a:t>
            </a:r>
            <a:endParaRPr lang="zh-CN" altLang="en-US" sz="20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95399" y="2703381"/>
            <a:ext cx="609394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1.5 2 2.5 3 3.5 4 4.5 5 5.5 6  6.5 7 7.5 8 8.5 9 9.5 10 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2052592"/>
            <a:ext cx="442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Simple Time Array Load form </a:t>
            </a:r>
            <a:r>
              <a:rPr lang="en-US" altLang="zh-CN" dirty="0" err="1" smtClean="0"/>
              <a:t>TextAsset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95399" y="3479067"/>
            <a:ext cx="43738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/>
              <a:t>For each time point,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Player has ±0.1s to act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Enemy, Monster, Bomb… will act on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9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Management </a:t>
            </a:r>
            <a:r>
              <a:rPr lang="en-US" altLang="zh-CN" sz="2000" b="0" dirty="0" smtClean="0"/>
              <a:t>– Game Running Data</a:t>
            </a:r>
            <a:endParaRPr lang="zh-CN" altLang="en-US" sz="20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95400" y="2767913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Each Locatable item,</a:t>
            </a:r>
          </a:p>
          <a:p>
            <a:r>
              <a:rPr lang="en-US" altLang="zh-CN" dirty="0" smtClean="0"/>
              <a:t>Will add itself to </a:t>
            </a:r>
            <a:r>
              <a:rPr lang="en-US" altLang="zh-CN" dirty="0" err="1" smtClean="0">
                <a:solidFill>
                  <a:schemeClr val="accent1"/>
                </a:solidFill>
              </a:rPr>
              <a:t>GameDataProcessor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/>
              <a:t>on Initial Stage &amp; remove on destroy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1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33695"/>
            <a:ext cx="1770105" cy="6844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95400" y="3520927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 push, Other pull and test.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97840"/>
            <a:ext cx="931675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 Details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 Create / Edit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89489278"/>
              </p:ext>
            </p:extLst>
          </p:nvPr>
        </p:nvGraphicFramePr>
        <p:xfrm>
          <a:off x="2846173" y="3013719"/>
          <a:ext cx="6796216" cy="286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62826296"/>
              </p:ext>
            </p:extLst>
          </p:nvPr>
        </p:nvGraphicFramePr>
        <p:xfrm>
          <a:off x="1649628" y="1300249"/>
          <a:ext cx="9395253" cy="286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41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75" y="88563"/>
            <a:ext cx="9601200" cy="1142385"/>
          </a:xfrm>
        </p:spPr>
        <p:txBody>
          <a:bodyPr/>
          <a:lstStyle/>
          <a:p>
            <a:r>
              <a:rPr lang="en-US" altLang="zh-CN" dirty="0"/>
              <a:t>GameDataProcessor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dirty="0" smtClean="0"/>
              <a:t>Interface: Locatable</a:t>
            </a:r>
          </a:p>
          <a:p>
            <a:r>
              <a:rPr lang="en-US" altLang="zh-CN" dirty="0" smtClean="0"/>
              <a:t>Position.x      Position.y</a:t>
            </a:r>
          </a:p>
          <a:p>
            <a:pPr marL="27432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Method:</a:t>
            </a:r>
          </a:p>
          <a:p>
            <a:pPr marL="0" indent="0">
              <a:buNone/>
            </a:pPr>
            <a:r>
              <a:rPr lang="en-US" altLang="zh-CN" dirty="0" smtClean="0"/>
              <a:t>add()</a:t>
            </a:r>
          </a:p>
          <a:p>
            <a:pPr marL="0" indent="0">
              <a:buNone/>
            </a:pPr>
            <a:r>
              <a:rPr lang="en-US" altLang="zh-CN" dirty="0" smtClean="0"/>
              <a:t>remove()</a:t>
            </a:r>
          </a:p>
          <a:p>
            <a:pPr marL="0" indent="0">
              <a:buNone/>
            </a:pPr>
            <a:r>
              <a:rPr lang="en-US" altLang="zh-CN" dirty="0" smtClean="0"/>
              <a:t>getObject(position,direction);</a:t>
            </a:r>
          </a:p>
        </p:txBody>
      </p:sp>
    </p:spTree>
    <p:extLst>
      <p:ext uri="{BB962C8B-B14F-4D97-AF65-F5344CB8AC3E}">
        <p14:creationId xmlns:p14="http://schemas.microsoft.com/office/powerpoint/2010/main" val="21996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75" y="88563"/>
            <a:ext cx="9601200" cy="1142385"/>
          </a:xfrm>
        </p:spPr>
        <p:txBody>
          <a:bodyPr/>
          <a:lstStyle/>
          <a:p>
            <a:r>
              <a:rPr lang="en-US" altLang="zh-CN" dirty="0"/>
              <a:t>RhythmRecorder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279650" y="1763395"/>
            <a:ext cx="2818765" cy="128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Flag Method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394450" y="1763395"/>
            <a:ext cx="2818765" cy="128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Fixed Method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279650" y="3261360"/>
            <a:ext cx="2818765" cy="128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Player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394450" y="3261360"/>
            <a:ext cx="2818765" cy="128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Enermy, Bomb,Reminder...</a:t>
            </a:r>
          </a:p>
        </p:txBody>
      </p:sp>
    </p:spTree>
    <p:extLst>
      <p:ext uri="{BB962C8B-B14F-4D97-AF65-F5344CB8AC3E}">
        <p14:creationId xmlns:p14="http://schemas.microsoft.com/office/powerpoint/2010/main" val="28369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75" y="88563"/>
            <a:ext cx="9601200" cy="1142385"/>
          </a:xfrm>
        </p:spPr>
        <p:txBody>
          <a:bodyPr/>
          <a:lstStyle/>
          <a:p>
            <a:r>
              <a:rPr lang="en-US" altLang="zh-CN" dirty="0"/>
              <a:t>RhythmRecorder: Design Pattern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34590" y="2633345"/>
            <a:ext cx="2818765" cy="128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Observer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355715" y="2633345"/>
            <a:ext cx="2818765" cy="128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0464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343539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Dance with rhythm</a:t>
            </a:r>
            <a:r>
              <a:rPr lang="zh-CN" altLang="en-US" sz="6600" dirty="0" smtClean="0"/>
              <a:t>！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vision,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choice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-277832"/>
            <a:ext cx="9601200" cy="1142385"/>
          </a:xfrm>
        </p:spPr>
        <p:txBody>
          <a:bodyPr/>
          <a:lstStyle/>
          <a:p>
            <a:r>
              <a:rPr lang="en-US" altLang="zh-CN" dirty="0"/>
              <a:t>RhythmRecorder: Design Pattern</a:t>
            </a:r>
          </a:p>
        </p:txBody>
      </p:sp>
      <p:pic>
        <p:nvPicPr>
          <p:cNvPr id="4" name="图片 3" descr="QQ图片201607081234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5" y="959485"/>
            <a:ext cx="8053705" cy="49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Bomb system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 Bomb</a:t>
            </a:r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 err="1" smtClean="0"/>
              <a:t>BaseBomb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NormalBomb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PosionBomb</a:t>
            </a:r>
            <a:endParaRPr lang="en-US" altLang="zh-CN" dirty="0" smtClean="0"/>
          </a:p>
          <a:p>
            <a:r>
              <a:rPr lang="en-US" altLang="zh-CN" dirty="0" smtClean="0"/>
              <a:t>Interface </a:t>
            </a:r>
            <a:r>
              <a:rPr lang="en-US" altLang="zh-CN" dirty="0" err="1" smtClean="0"/>
              <a:t>SetBomb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Strategy pattern, free to change bomb type</a:t>
            </a:r>
          </a:p>
        </p:txBody>
      </p:sp>
    </p:spTree>
    <p:extLst>
      <p:ext uri="{BB962C8B-B14F-4D97-AF65-F5344CB8AC3E}">
        <p14:creationId xmlns:p14="http://schemas.microsoft.com/office/powerpoint/2010/main" val="5099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Damage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 Attackable</a:t>
            </a:r>
          </a:p>
          <a:p>
            <a:pPr lvl="1"/>
            <a:r>
              <a:rPr lang="en-US" altLang="zh-CN" dirty="0" smtClean="0"/>
              <a:t>Attack()</a:t>
            </a:r>
          </a:p>
          <a:p>
            <a:r>
              <a:rPr lang="en-US" altLang="zh-CN" dirty="0" smtClean="0"/>
              <a:t>Interface Destroyable</a:t>
            </a:r>
          </a:p>
          <a:p>
            <a:pPr lvl="1"/>
            <a:r>
              <a:rPr lang="en-US" altLang="zh-CN" dirty="0" err="1" smtClean="0"/>
              <a:t>Attackby</a:t>
            </a:r>
            <a:r>
              <a:rPr lang="en-US" altLang="zh-CN" dirty="0" smtClean="0"/>
              <a:t>(Attackable source)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4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not </a:t>
            </a:r>
            <a:r>
              <a:rPr lang="en-US" altLang="zh-CN" dirty="0" smtClean="0"/>
              <a:t>decorator?</a:t>
            </a:r>
          </a:p>
          <a:p>
            <a:r>
              <a:rPr lang="en-US" altLang="zh-CN" dirty="0" smtClean="0"/>
              <a:t>Interface Buff</a:t>
            </a:r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 err="1" smtClean="0"/>
              <a:t>BaseBuff</a:t>
            </a:r>
            <a:endParaRPr lang="en-US" altLang="zh-CN" dirty="0" smtClean="0"/>
          </a:p>
          <a:p>
            <a:r>
              <a:rPr lang="en-US" altLang="zh-CN" dirty="0" smtClean="0"/>
              <a:t>Interface </a:t>
            </a:r>
            <a:r>
              <a:rPr lang="en-US" altLang="zh-CN" dirty="0" err="1" smtClean="0"/>
              <a:t>CanBuffed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Empty interface for filter </a:t>
            </a:r>
            <a:r>
              <a:rPr lang="en-US" altLang="zh-CN" dirty="0" err="1" smtClean="0"/>
              <a:t>gameobjects</a:t>
            </a:r>
            <a:endParaRPr lang="en-US" altLang="zh-CN" dirty="0" smtClean="0"/>
          </a:p>
          <a:p>
            <a:r>
              <a:rPr lang="en-US" altLang="zh-CN" dirty="0" smtClean="0"/>
              <a:t>Type</a:t>
            </a:r>
          </a:p>
          <a:p>
            <a:pPr lvl="1"/>
            <a:r>
              <a:rPr lang="en-US" altLang="zh-CN" dirty="0"/>
              <a:t>Add blood</a:t>
            </a:r>
          </a:p>
          <a:p>
            <a:pPr lvl="1"/>
            <a:r>
              <a:rPr lang="en-US" altLang="zh-CN" dirty="0"/>
              <a:t>Add bomb number</a:t>
            </a:r>
          </a:p>
          <a:p>
            <a:pPr lvl="1"/>
            <a:r>
              <a:rPr lang="en-US" altLang="zh-CN" dirty="0" smtClean="0"/>
              <a:t>Add fire </a:t>
            </a:r>
            <a:r>
              <a:rPr lang="en-US" altLang="zh-CN" dirty="0" err="1" smtClean="0"/>
              <a:t>time&amp;</a:t>
            </a:r>
            <a:r>
              <a:rPr lang="en-US" altLang="zh-CN" dirty="0" err="1"/>
              <a:t>fire</a:t>
            </a:r>
            <a:r>
              <a:rPr lang="en-US" altLang="zh-CN" dirty="0"/>
              <a:t> </a:t>
            </a:r>
            <a:r>
              <a:rPr lang="en-US" altLang="zh-CN" dirty="0" smtClean="0"/>
              <a:t>length</a:t>
            </a:r>
          </a:p>
          <a:p>
            <a:pPr lvl="1"/>
            <a:r>
              <a:rPr lang="en-US" altLang="zh-CN" dirty="0" smtClean="0"/>
              <a:t>Speed up &amp; </a:t>
            </a:r>
            <a:r>
              <a:rPr lang="en-US" altLang="zh-CN" dirty="0"/>
              <a:t>S</a:t>
            </a:r>
            <a:r>
              <a:rPr lang="en-US" altLang="zh-CN" dirty="0" smtClean="0"/>
              <a:t>low down</a:t>
            </a:r>
          </a:p>
          <a:p>
            <a:pPr lvl="1"/>
            <a:r>
              <a:rPr lang="en-US" altLang="zh-CN" dirty="0" smtClean="0"/>
              <a:t>Ghost form(what can a ghost do?)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11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 </a:t>
            </a:r>
            <a:r>
              <a:rPr lang="en-US" altLang="zh-CN" dirty="0" err="1" smtClean="0"/>
              <a:t>BoomTool</a:t>
            </a:r>
            <a:endParaRPr lang="en-US" altLang="zh-CN" dirty="0" smtClean="0"/>
          </a:p>
          <a:p>
            <a:r>
              <a:rPr lang="en-US" altLang="zh-CN" dirty="0" smtClean="0"/>
              <a:t>Tool list for player</a:t>
            </a:r>
          </a:p>
          <a:p>
            <a:r>
              <a:rPr lang="en-US" altLang="zh-CN" dirty="0" err="1" smtClean="0"/>
              <a:t>SetBomb.obtainTools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BoomTool</a:t>
            </a:r>
            <a:r>
              <a:rPr lang="en-US" altLang="zh-CN" dirty="0" smtClean="0"/>
              <a:t> tool)</a:t>
            </a:r>
          </a:p>
          <a:p>
            <a:r>
              <a:rPr lang="en-US" altLang="zh-CN" dirty="0" smtClean="0"/>
              <a:t>Work together with buff system</a:t>
            </a:r>
          </a:p>
          <a:p>
            <a:pPr lvl="1"/>
            <a:r>
              <a:rPr lang="en-US" altLang="zh-CN" dirty="0" err="1" smtClean="0"/>
              <a:t>GetBombPusher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GetBombTriggler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Score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 </a:t>
            </a:r>
            <a:r>
              <a:rPr lang="en-US" altLang="zh-CN" dirty="0" err="1" smtClean="0"/>
              <a:t>ScoreCount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Ready for extension</a:t>
            </a:r>
          </a:p>
          <a:p>
            <a:pPr lvl="1"/>
            <a:r>
              <a:rPr lang="en-US" altLang="zh-CN" dirty="0" err="1" smtClean="0"/>
              <a:t>Name&amp;Score</a:t>
            </a:r>
            <a:endParaRPr lang="en-US" altLang="zh-CN" dirty="0" smtClean="0"/>
          </a:p>
          <a:p>
            <a:r>
              <a:rPr lang="en-US" altLang="zh-CN" dirty="0" err="1" smtClean="0"/>
              <a:t>GameManager.playerScoreList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-&gt; Map&lt;</a:t>
            </a:r>
            <a:r>
              <a:rPr lang="en-US" altLang="zh-CN" dirty="0" err="1" smtClean="0"/>
              <a:t>string,float</a:t>
            </a:r>
            <a:r>
              <a:rPr lang="en-US" altLang="zh-CN" dirty="0"/>
              <a:t>&gt; </a:t>
            </a:r>
            <a:r>
              <a:rPr lang="en-US" altLang="zh-CN" dirty="0" err="1"/>
              <a:t>scoreMap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83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AI-Overview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Enemy Bomber</a:t>
            </a:r>
          </a:p>
          <a:p>
            <a:pPr lvl="1"/>
            <a:r>
              <a:rPr lang="en-US" altLang="zh-CN" dirty="0" smtClean="0"/>
              <a:t>Compete </a:t>
            </a:r>
            <a:r>
              <a:rPr lang="en-US" altLang="zh-CN" dirty="0"/>
              <a:t>with </a:t>
            </a:r>
            <a:r>
              <a:rPr lang="en-US" altLang="zh-CN" dirty="0" smtClean="0"/>
              <a:t>player</a:t>
            </a:r>
          </a:p>
          <a:p>
            <a:r>
              <a:rPr lang="en-US" altLang="zh-CN" dirty="0" smtClean="0"/>
              <a:t>Monster</a:t>
            </a:r>
          </a:p>
          <a:p>
            <a:pPr lvl="1"/>
            <a:r>
              <a:rPr lang="en-US" altLang="zh-CN" dirty="0" smtClean="0"/>
              <a:t>Get bomb tool from them.(actually their </a:t>
            </a:r>
            <a:r>
              <a:rPr lang="en-US" altLang="zh-CN" dirty="0"/>
              <a:t>dead </a:t>
            </a:r>
            <a:r>
              <a:rPr lang="en-US" altLang="zh-CN" dirty="0" smtClean="0"/>
              <a:t>body…)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8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AI-</a:t>
            </a:r>
            <a:r>
              <a:rPr lang="en-US" altLang="zh-CN" dirty="0" err="1" smtClean="0"/>
              <a:t>Pathfinding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Flood method</a:t>
            </a:r>
          </a:p>
          <a:p>
            <a:pPr lvl="1"/>
            <a:r>
              <a:rPr lang="en-US" altLang="zh-CN" dirty="0" smtClean="0"/>
              <a:t>WFS with queue to mark distance</a:t>
            </a:r>
          </a:p>
          <a:p>
            <a:pPr lvl="1"/>
            <a:r>
              <a:rPr lang="en-US" altLang="zh-CN" dirty="0" smtClean="0"/>
              <a:t>Backtrack </a:t>
            </a:r>
            <a:r>
              <a:rPr lang="en-US" altLang="zh-CN" dirty="0"/>
              <a:t>for 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95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AI-Enemy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Four main states</a:t>
            </a:r>
          </a:p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31002999"/>
              </p:ext>
            </p:extLst>
          </p:nvPr>
        </p:nvGraphicFramePr>
        <p:xfrm>
          <a:off x="1295400" y="1670505"/>
          <a:ext cx="8298249" cy="435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0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AI-Monster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Five main states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30214260"/>
              </p:ext>
            </p:extLst>
          </p:nvPr>
        </p:nvGraphicFramePr>
        <p:xfrm>
          <a:off x="1295400" y="1172713"/>
          <a:ext cx="8726616" cy="471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en-US" altLang="zh-CN" dirty="0"/>
              <a:t>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Go on a splendid space travel to a remote alien planet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6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</a:t>
            </a:r>
            <a:r>
              <a:rPr lang="en-US" altLang="zh-CN" sz="36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your bomb!!!!!!</a:t>
            </a:r>
            <a:endParaRPr lang="zh-CN" altLang="en-US" sz="36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IT’S SHOW TIME!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0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Dance with rhythm</a:t>
            </a:r>
          </a:p>
          <a:p>
            <a:pPr lvl="1"/>
            <a:r>
              <a:rPr lang="en-US" altLang="zh-CN" dirty="0" smtClean="0"/>
              <a:t>You &amp; your enemies can only move on the rhythm.</a:t>
            </a:r>
          </a:p>
          <a:p>
            <a:r>
              <a:rPr lang="en-US" altLang="zh-CN" dirty="0" smtClean="0"/>
              <a:t>Diverse buff</a:t>
            </a:r>
          </a:p>
          <a:p>
            <a:pPr lvl="1"/>
            <a:r>
              <a:rPr lang="en-US" altLang="zh-CN" dirty="0" smtClean="0"/>
              <a:t>Blood</a:t>
            </a:r>
          </a:p>
          <a:p>
            <a:pPr lvl="1"/>
            <a:r>
              <a:rPr lang="en-US" altLang="zh-CN" dirty="0" smtClean="0"/>
              <a:t>Bomb</a:t>
            </a:r>
          </a:p>
          <a:p>
            <a:pPr lvl="1"/>
            <a:r>
              <a:rPr lang="en-US" altLang="zh-CN" dirty="0" smtClean="0"/>
              <a:t>Speed</a:t>
            </a:r>
          </a:p>
          <a:p>
            <a:pPr lvl="1"/>
            <a:r>
              <a:rPr lang="en-US" altLang="zh-CN" dirty="0" smtClean="0"/>
              <a:t>Ghost</a:t>
            </a:r>
          </a:p>
          <a:p>
            <a:r>
              <a:rPr lang="en-US" altLang="zh-CN" dirty="0" smtClean="0"/>
              <a:t>Fantastic tool</a:t>
            </a:r>
          </a:p>
          <a:p>
            <a:pPr lvl="1"/>
            <a:r>
              <a:rPr lang="en-US" altLang="zh-CN" dirty="0" smtClean="0"/>
              <a:t>Trigger</a:t>
            </a:r>
          </a:p>
          <a:p>
            <a:pPr lvl="1"/>
            <a:r>
              <a:rPr lang="en-US" altLang="zh-CN" dirty="0" smtClean="0"/>
              <a:t>pusher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9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Enemy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to </a:t>
            </a:r>
            <a:r>
              <a:rPr lang="en-US" altLang="zh-CN" dirty="0" smtClean="0"/>
              <a:t>eliminate them</a:t>
            </a:r>
          </a:p>
          <a:p>
            <a:r>
              <a:rPr lang="en-US" altLang="zh-CN" dirty="0" smtClean="0"/>
              <a:t>Monster</a:t>
            </a:r>
          </a:p>
          <a:p>
            <a:pPr lvl="1"/>
            <a:r>
              <a:rPr lang="en-US" altLang="zh-CN" dirty="0" smtClean="0"/>
              <a:t>Your supply</a:t>
            </a:r>
            <a:r>
              <a:rPr lang="en-US" altLang="zh-CN" dirty="0"/>
              <a:t>?</a:t>
            </a:r>
            <a:r>
              <a:rPr lang="en-US" altLang="zh-CN" dirty="0" smtClean="0"/>
              <a:t> aha..</a:t>
            </a:r>
          </a:p>
          <a:p>
            <a:r>
              <a:rPr lang="en-US" altLang="zh-CN" dirty="0" smtClean="0"/>
              <a:t>Level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aive</a:t>
            </a:r>
          </a:p>
          <a:p>
            <a:pPr lvl="1"/>
            <a:r>
              <a:rPr lang="en-US" altLang="zh-CN" dirty="0" smtClean="0"/>
              <a:t>Normal</a:t>
            </a:r>
          </a:p>
          <a:p>
            <a:pPr lvl="1"/>
            <a:r>
              <a:rPr lang="en-US" altLang="zh-CN" dirty="0" smtClean="0"/>
              <a:t>Expert</a:t>
            </a:r>
          </a:p>
          <a:p>
            <a:pPr lvl="1"/>
            <a:r>
              <a:rPr lang="en-US" altLang="zh-CN" dirty="0" smtClean="0"/>
              <a:t>Impossible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3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Tools/Editor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07" y="2290591"/>
            <a:ext cx="1215338" cy="439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30458"/>
            <a:ext cx="2619375" cy="174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78" y="4343728"/>
            <a:ext cx="1770105" cy="6844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40" y="3247768"/>
            <a:ext cx="545756" cy="5457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40634" y="33359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+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8484" y="337099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Mono </a:t>
            </a:r>
            <a:r>
              <a:rPr lang="en-US" altLang="zh-CN" b="1" dirty="0" smtClean="0"/>
              <a:t>Develop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55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652583" y="3510648"/>
            <a:ext cx="1606379" cy="81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792626" y="2520778"/>
            <a:ext cx="1466336" cy="65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44" y="2636108"/>
            <a:ext cx="1478177" cy="14781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8962" y="22667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Unity Particle 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58962" y="425896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Unity GUI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30486" y="325664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C#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3" idx="3"/>
          </p:cNvCxnSpPr>
          <p:nvPr/>
        </p:nvCxnSpPr>
        <p:spPr>
          <a:xfrm>
            <a:off x="3053921" y="3375197"/>
            <a:ext cx="1376565" cy="5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Architecture</a:t>
            </a:r>
            <a:endParaRPr lang="zh-CN" dirty="0"/>
          </a:p>
        </p:txBody>
      </p:sp>
      <p:graphicFrame>
        <p:nvGraphicFramePr>
          <p:cNvPr id="4" name="内容占位符 3" descr="流程箭头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44994"/>
              </p:ext>
            </p:extLst>
          </p:nvPr>
        </p:nvGraphicFramePr>
        <p:xfrm>
          <a:off x="1295400" y="1820562"/>
          <a:ext cx="9601200" cy="397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Architecture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1" y="1853513"/>
            <a:ext cx="8680622" cy="4230405"/>
            <a:chOff x="1749272" y="464023"/>
            <a:chExt cx="8885558" cy="5760000"/>
          </a:xfrm>
        </p:grpSpPr>
        <p:sp>
          <p:nvSpPr>
            <p:cNvPr id="6" name="TextBox 3"/>
            <p:cNvSpPr txBox="1"/>
            <p:nvPr/>
          </p:nvSpPr>
          <p:spPr>
            <a:xfrm>
              <a:off x="1749272" y="464023"/>
              <a:ext cx="2970000" cy="57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wrap="square" rtlCol="0" anchor="ctr" anchorCtr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MapEditor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4694830" y="464400"/>
              <a:ext cx="5940000" cy="180150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LoadGame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4694830" y="2238232"/>
              <a:ext cx="5940000" cy="2661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MapData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RhythmRecorder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GameManager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GamaData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4694400" y="4872251"/>
              <a:ext cx="5940000" cy="1351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BuffSystem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BombSystem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AI</a:t>
              </a:r>
            </a:p>
            <a:p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DamageSystem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ToolSystem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ScoreSystem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tc.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33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511</Words>
  <Application>Microsoft Office PowerPoint</Application>
  <PresentationFormat>宽屏</PresentationFormat>
  <Paragraphs>199</Paragraphs>
  <Slides>30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Microsoft YaHei UI</vt:lpstr>
      <vt:lpstr>幼圆</vt:lpstr>
      <vt:lpstr>Arial</vt:lpstr>
      <vt:lpstr>Microsoft Sans Serif</vt:lpstr>
      <vt:lpstr>Diamond Grid 16x9</vt:lpstr>
      <vt:lpstr>Bomber – Game Design</vt:lpstr>
      <vt:lpstr>Dance with rhythm！</vt:lpstr>
      <vt:lpstr>Background</vt:lpstr>
      <vt:lpstr>Introduction</vt:lpstr>
      <vt:lpstr>Introduction</vt:lpstr>
      <vt:lpstr>Tools/Editor</vt:lpstr>
      <vt:lpstr>Technology</vt:lpstr>
      <vt:lpstr>Overall Architecture</vt:lpstr>
      <vt:lpstr>Overall Architecture</vt:lpstr>
      <vt:lpstr>Overall Architecture</vt:lpstr>
      <vt:lpstr>Data Management – Map Data</vt:lpstr>
      <vt:lpstr>Data Management – Rhythm Data</vt:lpstr>
      <vt:lpstr>Data Management – Game Running Data</vt:lpstr>
      <vt:lpstr>Team Work</vt:lpstr>
      <vt:lpstr>Implement Details</vt:lpstr>
      <vt:lpstr>Map Create / Edit</vt:lpstr>
      <vt:lpstr>GameDataProcessor</vt:lpstr>
      <vt:lpstr>RhythmRecorder</vt:lpstr>
      <vt:lpstr>RhythmRecorder: Design Pattern</vt:lpstr>
      <vt:lpstr>RhythmRecorder: Design Pattern</vt:lpstr>
      <vt:lpstr>Bomb system</vt:lpstr>
      <vt:lpstr>Damage System</vt:lpstr>
      <vt:lpstr>Buff System</vt:lpstr>
      <vt:lpstr>Tool System</vt:lpstr>
      <vt:lpstr>Score System</vt:lpstr>
      <vt:lpstr>AI-Overview</vt:lpstr>
      <vt:lpstr>AI-Pathfinding</vt:lpstr>
      <vt:lpstr>AI-Enemy</vt:lpstr>
      <vt:lpstr>AI-Monster</vt:lpstr>
      <vt:lpstr>IT’S SHOW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Bomberman</dc:title>
  <dc:creator/>
  <cp:keywords/>
  <cp:lastModifiedBy/>
  <cp:revision>3</cp:revision>
  <dcterms:created xsi:type="dcterms:W3CDTF">2016-07-07T08:54:01Z</dcterms:created>
  <dcterms:modified xsi:type="dcterms:W3CDTF">2016-07-08T06:25:24Z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