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3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2831F-DC73-0841-940D-3F685199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EC0BA7-7BF0-7148-AF9E-95C8F5FF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B8926-1ABB-FC44-94C1-9514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A7A0F-13AA-114D-96C4-B421913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7F70F-26B0-4048-80F0-A5A64DF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7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F7C3D-F1CD-D840-84C1-6AB07456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CDB00-E1F5-8849-8C39-970D53C6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59BCE-24DC-2840-9CF1-926E81A4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B6C48-C059-0649-8526-6FD762D9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B0120-B2F4-A547-974D-1818233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8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C8AE27-5AC7-2240-A88D-1C2A44676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81E697-8774-B947-810B-461089F7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2A5560-0750-D845-A1AD-010A79B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A6A0-44FB-044A-8EB5-A221E376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6E71F-6AB5-C849-BEDC-1F86F35A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3E88-7ACE-F74C-882A-0BC8DF5A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2D359-0657-3749-B0A2-0BE9BBB6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7A6C8-1247-1E45-95FF-4BB49730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44A60-D3C3-894E-8794-B1551492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025D6-5E8A-D945-AE92-7E9E910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E2D1E-16B5-EA48-BF6E-3FB7CC5C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52648-E622-8140-95B9-487E52E0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B9496-4FAC-4B4D-B280-2E871E96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9F6BC-5219-214F-91A4-641F85B0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25F9AF-E1E3-7045-BA8C-63AF24F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83E40-5139-F54B-8906-D6D7ED2C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8BC00-769F-B144-B2D3-497A4B21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50ADB5-605C-D447-A384-ABCD1D0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C5AAB-B9ED-F04E-93B7-FAA6599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F7FDD-35DB-9D49-8878-ECDC413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4D8729-E861-434B-8C3A-A16A6F50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9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86FC9-C471-8B4E-8AE0-3188C7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F6B1BC-0D7C-E64C-9766-E4FAF4BE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A00F4-6B73-F744-853A-1BDCA74E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74C3DA-F8CA-D446-B955-B54CB5C76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57102B-737B-9044-9659-88515844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C8CBE7-C5DF-9C4B-B1BA-8FA73DA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79E981-B189-6D4B-A20F-ADDAD4A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90C320-CE5A-2640-BBF6-6B6645CD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2A199-F646-D04E-B938-771DF9B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309024-7C8A-7D4E-A932-52D1D99A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319C9E-9B09-0340-9C52-2972BF5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0B899B-9002-2642-AC93-B78FF16C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83D627-6031-464F-93B1-60370F36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9022EF-5BA7-7D41-9F44-9DBFC7F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730AF4-E823-3041-84B5-C7F8CB0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747DF-862F-BD46-ACBA-A8C53D65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743F1-0F3D-E740-979F-1547A6A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2339CA-5FEB-4843-A45E-E7BFB37C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D7C899-6F43-1C4D-9E55-CAD5949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EF0FBB-600D-2149-AC50-8606765F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4EAEB-2492-E24F-BD86-4D4507A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5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3D830-8BD3-7A48-BBEF-FD4FBE5F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76FF9C-3E18-0B49-AE92-C00A25CE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8D2AE1-3DF1-CB4F-9C87-ECED11D3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A81625-36E8-214A-8921-36977D6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58748-F15E-BA4E-8BD8-F2CBE28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01B4F7-E54A-B84E-8632-475C9B48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5B4A51-926A-B045-8A59-74902B3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6719-1CF1-E343-BD50-1E387272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CCC82A-596A-C44F-808B-DDEB8B24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12B5-5400-9B4F-AB1C-96C494285CB7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7AEAE-B46C-184A-B00A-7283C260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15295-3725-4041-804E-A4EF27224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" TargetMode="External"/><Relationship Id="rId2" Type="http://schemas.openxmlformats.org/officeDocument/2006/relationships/hyperlink" Target="https://github.com/electron/electron#licen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87B716-EA22-D744-A003-1D2B7828718F}"/>
              </a:ext>
            </a:extLst>
          </p:cNvPr>
          <p:cNvSpPr/>
          <p:nvPr/>
        </p:nvSpPr>
        <p:spPr>
          <a:xfrm>
            <a:off x="1376736" y="2661008"/>
            <a:ext cx="3164441" cy="2517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クライアント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0" y="4836859"/>
            <a:ext cx="1599272" cy="160730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8EF8F1-AD8C-0C4A-AA2D-FA9554CE0A34}"/>
              </a:ext>
            </a:extLst>
          </p:cNvPr>
          <p:cNvSpPr txBox="1"/>
          <p:nvPr/>
        </p:nvSpPr>
        <p:spPr>
          <a:xfrm>
            <a:off x="1376736" y="4190528"/>
            <a:ext cx="312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React + Redux</a:t>
            </a:r>
            <a:endParaRPr kumimoji="1" lang="ja-JP" altLang="en-US" sz="3200" b="1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95B445-FC3A-5247-9C37-895F4AB8A9D6}"/>
              </a:ext>
            </a:extLst>
          </p:cNvPr>
          <p:cNvSpPr/>
          <p:nvPr/>
        </p:nvSpPr>
        <p:spPr>
          <a:xfrm>
            <a:off x="6698751" y="1690688"/>
            <a:ext cx="4469258" cy="47534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8A632-8C0E-F547-B1CA-3A254CCB0D93}"/>
              </a:ext>
            </a:extLst>
          </p:cNvPr>
          <p:cNvSpPr/>
          <p:nvPr/>
        </p:nvSpPr>
        <p:spPr>
          <a:xfrm>
            <a:off x="7203494" y="3478893"/>
            <a:ext cx="3534310" cy="77502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sz="2400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</a:t>
            </a:r>
            <a:endParaRPr kumimoji="1" lang="ja-JP" altLang="en-US" sz="2400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4AF339-8E59-4C25-BFB9-63D5A9DC8671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4541177" y="3866407"/>
            <a:ext cx="2662317" cy="53185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3D2FF5-D850-456E-9CF7-06BA18899827}"/>
              </a:ext>
            </a:extLst>
          </p:cNvPr>
          <p:cNvSpPr txBox="1"/>
          <p:nvPr/>
        </p:nvSpPr>
        <p:spPr>
          <a:xfrm>
            <a:off x="1616281" y="3191011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/>
              <a:t>Electron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00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9" y="1959973"/>
            <a:ext cx="1599272" cy="160730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91B55-E9B8-4DAB-8000-FCB8A0B248BC}"/>
              </a:ext>
            </a:extLst>
          </p:cNvPr>
          <p:cNvCxnSpPr>
            <a:cxnSpLocks/>
          </p:cNvCxnSpPr>
          <p:nvPr/>
        </p:nvCxnSpPr>
        <p:spPr>
          <a:xfrm>
            <a:off x="2632167" y="3071909"/>
            <a:ext cx="1394401" cy="572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D5EA32-825D-43A5-8FCF-B2E6D5BE015D}"/>
              </a:ext>
            </a:extLst>
          </p:cNvPr>
          <p:cNvSpPr txBox="1"/>
          <p:nvPr/>
        </p:nvSpPr>
        <p:spPr>
          <a:xfrm>
            <a:off x="1014029" y="364462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  <a:r>
              <a:rPr kumimoji="1" lang="en-US" altLang="ja-JP" dirty="0"/>
              <a:t>(macOS)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7F2FF5-7CF7-41FD-8C5E-9B55B867FFAE}"/>
              </a:ext>
            </a:extLst>
          </p:cNvPr>
          <p:cNvSpPr txBox="1"/>
          <p:nvPr/>
        </p:nvSpPr>
        <p:spPr>
          <a:xfrm>
            <a:off x="2388711" y="26377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ビルド＆アップロード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6DDFDE8-302A-4247-9818-78E174382726}"/>
              </a:ext>
            </a:extLst>
          </p:cNvPr>
          <p:cNvCxnSpPr>
            <a:cxnSpLocks/>
          </p:cNvCxnSpPr>
          <p:nvPr/>
        </p:nvCxnSpPr>
        <p:spPr>
          <a:xfrm>
            <a:off x="7464418" y="4612754"/>
            <a:ext cx="823311" cy="45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FD82E938-8873-4DAA-92BB-335FB9BD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7" y="4354242"/>
            <a:ext cx="1599272" cy="160730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D6F1B55-2368-48C5-B294-08C72D67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16" y="1580005"/>
            <a:ext cx="1907123" cy="168542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0905B43-A3C4-468E-8723-C5BEDA71A560}"/>
              </a:ext>
            </a:extLst>
          </p:cNvPr>
          <p:cNvSpPr txBox="1"/>
          <p:nvPr/>
        </p:nvSpPr>
        <p:spPr>
          <a:xfrm>
            <a:off x="7011028" y="224275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サイトから</a:t>
            </a:r>
            <a:endParaRPr lang="en-US" altLang="ja-JP" dirty="0"/>
          </a:p>
          <a:p>
            <a:r>
              <a:rPr lang="ja-JP" altLang="en-US" dirty="0"/>
              <a:t>直接ダウンロード</a:t>
            </a:r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7DB6C0-4251-430D-B710-77C4A30BBDDA}"/>
              </a:ext>
            </a:extLst>
          </p:cNvPr>
          <p:cNvCxnSpPr>
            <a:cxnSpLocks/>
          </p:cNvCxnSpPr>
          <p:nvPr/>
        </p:nvCxnSpPr>
        <p:spPr>
          <a:xfrm flipV="1">
            <a:off x="2780690" y="4268827"/>
            <a:ext cx="1458973" cy="620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3A95B2-15AD-4CA7-A080-12C48081D514}"/>
              </a:ext>
            </a:extLst>
          </p:cNvPr>
          <p:cNvSpPr txBox="1"/>
          <p:nvPr/>
        </p:nvSpPr>
        <p:spPr>
          <a:xfrm>
            <a:off x="789439" y="604516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B4B6B4-4E3E-40C1-B4A2-89F2BD5F1E05}"/>
              </a:ext>
            </a:extLst>
          </p:cNvPr>
          <p:cNvSpPr txBox="1"/>
          <p:nvPr/>
        </p:nvSpPr>
        <p:spPr>
          <a:xfrm>
            <a:off x="4609475" y="42459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12185CFA-24F9-42FC-8398-3A46DC6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833" y="3053103"/>
            <a:ext cx="1907123" cy="168542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270BB92-834F-4BF5-883C-6363C438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170" y="4578849"/>
            <a:ext cx="1907123" cy="168542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95C9D34-532F-45D2-8C41-8435E5EBA7EF}"/>
              </a:ext>
            </a:extLst>
          </p:cNvPr>
          <p:cNvCxnSpPr>
            <a:cxnSpLocks/>
          </p:cNvCxnSpPr>
          <p:nvPr/>
        </p:nvCxnSpPr>
        <p:spPr>
          <a:xfrm>
            <a:off x="7414015" y="3840559"/>
            <a:ext cx="8737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69576B5-DBCA-44F4-80AD-95FE4D9D7E89}"/>
              </a:ext>
            </a:extLst>
          </p:cNvPr>
          <p:cNvCxnSpPr>
            <a:cxnSpLocks/>
          </p:cNvCxnSpPr>
          <p:nvPr/>
        </p:nvCxnSpPr>
        <p:spPr>
          <a:xfrm flipV="1">
            <a:off x="7336826" y="3071909"/>
            <a:ext cx="721314" cy="3570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B68013C-80AA-40CC-844C-5DCE7B6EB08B}"/>
              </a:ext>
            </a:extLst>
          </p:cNvPr>
          <p:cNvSpPr txBox="1"/>
          <p:nvPr/>
        </p:nvSpPr>
        <p:spPr>
          <a:xfrm>
            <a:off x="9525506" y="63082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アプリ利用ユーザ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50B459-6589-4075-8849-F346716B6A3D}"/>
              </a:ext>
            </a:extLst>
          </p:cNvPr>
          <p:cNvSpPr txBox="1"/>
          <p:nvPr/>
        </p:nvSpPr>
        <p:spPr>
          <a:xfrm>
            <a:off x="4457097" y="3431735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GitHub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5774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9" y="1389742"/>
            <a:ext cx="1599272" cy="160730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91B55-E9B8-4DAB-8000-FCB8A0B248BC}"/>
              </a:ext>
            </a:extLst>
          </p:cNvPr>
          <p:cNvCxnSpPr>
            <a:cxnSpLocks/>
          </p:cNvCxnSpPr>
          <p:nvPr/>
        </p:nvCxnSpPr>
        <p:spPr>
          <a:xfrm>
            <a:off x="2452679" y="2345302"/>
            <a:ext cx="1723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D5EA32-825D-43A5-8FCF-B2E6D5BE015D}"/>
              </a:ext>
            </a:extLst>
          </p:cNvPr>
          <p:cNvSpPr txBox="1"/>
          <p:nvPr/>
        </p:nvSpPr>
        <p:spPr>
          <a:xfrm>
            <a:off x="1014029" y="2924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7F2FF5-7CF7-41FD-8C5E-9B55B867FFAE}"/>
              </a:ext>
            </a:extLst>
          </p:cNvPr>
          <p:cNvSpPr txBox="1"/>
          <p:nvPr/>
        </p:nvSpPr>
        <p:spPr>
          <a:xfrm>
            <a:off x="2170455" y="15634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ソースコードを</a:t>
            </a:r>
            <a:r>
              <a:rPr lang="en-US" altLang="ja-JP" dirty="0"/>
              <a:t>push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6DDFDE8-302A-4247-9818-78E174382726}"/>
              </a:ext>
            </a:extLst>
          </p:cNvPr>
          <p:cNvCxnSpPr>
            <a:cxnSpLocks/>
          </p:cNvCxnSpPr>
          <p:nvPr/>
        </p:nvCxnSpPr>
        <p:spPr>
          <a:xfrm flipH="1" flipV="1">
            <a:off x="7348045" y="2512941"/>
            <a:ext cx="14021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2CC191-06D6-48C3-A91B-58D9FFF0755C}"/>
              </a:ext>
            </a:extLst>
          </p:cNvPr>
          <p:cNvSpPr txBox="1"/>
          <p:nvPr/>
        </p:nvSpPr>
        <p:spPr>
          <a:xfrm>
            <a:off x="4741659" y="26852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50378-2070-4954-BA18-F0569A338DC9}"/>
              </a:ext>
            </a:extLst>
          </p:cNvPr>
          <p:cNvSpPr txBox="1"/>
          <p:nvPr/>
        </p:nvSpPr>
        <p:spPr>
          <a:xfrm>
            <a:off x="6918050" y="14204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ソースコードを取得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AF787B3-C826-4AAD-A47A-E7AB1F16F779}"/>
              </a:ext>
            </a:extLst>
          </p:cNvPr>
          <p:cNvCxnSpPr>
            <a:cxnSpLocks/>
          </p:cNvCxnSpPr>
          <p:nvPr/>
        </p:nvCxnSpPr>
        <p:spPr>
          <a:xfrm>
            <a:off x="7348045" y="2050010"/>
            <a:ext cx="13302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9F45CC-D91E-410B-8036-DA88A983071E}"/>
              </a:ext>
            </a:extLst>
          </p:cNvPr>
          <p:cNvSpPr txBox="1"/>
          <p:nvPr/>
        </p:nvSpPr>
        <p:spPr>
          <a:xfrm>
            <a:off x="6835797" y="277317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パッケージングした成果物をアップロード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BA5AE7-3DEB-462B-8794-A2985AEE6081}"/>
              </a:ext>
            </a:extLst>
          </p:cNvPr>
          <p:cNvSpPr txBox="1"/>
          <p:nvPr/>
        </p:nvSpPr>
        <p:spPr>
          <a:xfrm>
            <a:off x="4593995" y="1865978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GitHub</a:t>
            </a:r>
            <a:endParaRPr kumimoji="1" lang="ja-JP" altLang="en-US" sz="48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E37761-6ACC-4C67-B614-041F1C8DC968}"/>
              </a:ext>
            </a:extLst>
          </p:cNvPr>
          <p:cNvSpPr txBox="1"/>
          <p:nvPr/>
        </p:nvSpPr>
        <p:spPr>
          <a:xfrm>
            <a:off x="9133342" y="1830503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circleCI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742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3B0724C-9BAC-49A4-AD7E-C6D20581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14" y="1435052"/>
            <a:ext cx="1808543" cy="181763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2CC191-06D6-48C3-A91B-58D9FFF0755C}"/>
              </a:ext>
            </a:extLst>
          </p:cNvPr>
          <p:cNvSpPr txBox="1"/>
          <p:nvPr/>
        </p:nvSpPr>
        <p:spPr>
          <a:xfrm>
            <a:off x="2467130" y="454715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DEF542-321C-45E1-97E1-73A2FB37A9B1}"/>
              </a:ext>
            </a:extLst>
          </p:cNvPr>
          <p:cNvSpPr txBox="1"/>
          <p:nvPr/>
        </p:nvSpPr>
        <p:spPr>
          <a:xfrm>
            <a:off x="8841282" y="32613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アプリを起動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2A01B9F-D68D-4D5B-B591-58F8BD56D7F3}"/>
              </a:ext>
            </a:extLst>
          </p:cNvPr>
          <p:cNvCxnSpPr>
            <a:cxnSpLocks/>
          </p:cNvCxnSpPr>
          <p:nvPr/>
        </p:nvCxnSpPr>
        <p:spPr>
          <a:xfrm>
            <a:off x="2166163" y="2343868"/>
            <a:ext cx="676189" cy="128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CDFB17D-BC36-4776-A408-C3A214039DE7}"/>
              </a:ext>
            </a:extLst>
          </p:cNvPr>
          <p:cNvCxnSpPr>
            <a:cxnSpLocks/>
          </p:cNvCxnSpPr>
          <p:nvPr/>
        </p:nvCxnSpPr>
        <p:spPr>
          <a:xfrm flipH="1">
            <a:off x="10201619" y="3252683"/>
            <a:ext cx="413206" cy="616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85363E0-C3D2-4510-AF1B-E73444328CB4}"/>
              </a:ext>
            </a:extLst>
          </p:cNvPr>
          <p:cNvCxnSpPr>
            <a:cxnSpLocks/>
          </p:cNvCxnSpPr>
          <p:nvPr/>
        </p:nvCxnSpPr>
        <p:spPr>
          <a:xfrm flipH="1">
            <a:off x="5471467" y="4001675"/>
            <a:ext cx="108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A831E91-3EDF-415F-AEA8-41073591BF91}"/>
              </a:ext>
            </a:extLst>
          </p:cNvPr>
          <p:cNvCxnSpPr>
            <a:cxnSpLocks/>
          </p:cNvCxnSpPr>
          <p:nvPr/>
        </p:nvCxnSpPr>
        <p:spPr>
          <a:xfrm>
            <a:off x="5493501" y="4423691"/>
            <a:ext cx="108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232919-0530-4DA6-99BE-3E708B3A77C8}"/>
              </a:ext>
            </a:extLst>
          </p:cNvPr>
          <p:cNvSpPr txBox="1"/>
          <p:nvPr/>
        </p:nvSpPr>
        <p:spPr>
          <a:xfrm>
            <a:off x="2664299" y="26277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新アプリを</a:t>
            </a:r>
            <a:r>
              <a:rPr lang="ja-JP" altLang="en-US" dirty="0"/>
              <a:t>アップロード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282DB9-C6A8-42C7-8936-3C9F5C484A1B}"/>
              </a:ext>
            </a:extLst>
          </p:cNvPr>
          <p:cNvSpPr txBox="1"/>
          <p:nvPr/>
        </p:nvSpPr>
        <p:spPr>
          <a:xfrm>
            <a:off x="4433461" y="33725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新アプリの存在有無をチェック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5D1B28-7A79-413E-93C4-1347C7759EAF}"/>
              </a:ext>
            </a:extLst>
          </p:cNvPr>
          <p:cNvSpPr txBox="1"/>
          <p:nvPr/>
        </p:nvSpPr>
        <p:spPr>
          <a:xfrm>
            <a:off x="4460241" y="48503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新アプリをダウンロード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BCE1E5-B644-4682-BE98-275F96E43D56}"/>
              </a:ext>
            </a:extLst>
          </p:cNvPr>
          <p:cNvSpPr txBox="1"/>
          <p:nvPr/>
        </p:nvSpPr>
        <p:spPr>
          <a:xfrm>
            <a:off x="9144079" y="48210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ダウンロード後、</a:t>
            </a:r>
            <a:r>
              <a:rPr lang="ja-JP" altLang="en-US" dirty="0"/>
              <a:t>再起動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17EBBB-0C28-40E1-A19F-5AF8C4769757}"/>
              </a:ext>
            </a:extLst>
          </p:cNvPr>
          <p:cNvSpPr txBox="1"/>
          <p:nvPr/>
        </p:nvSpPr>
        <p:spPr>
          <a:xfrm>
            <a:off x="450343" y="1517890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circleCI</a:t>
            </a:r>
            <a:endParaRPr kumimoji="1" lang="ja-JP" altLang="en-US" sz="48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5349B2-12A1-4519-8117-A26C9E0BAF17}"/>
              </a:ext>
            </a:extLst>
          </p:cNvPr>
          <p:cNvSpPr txBox="1"/>
          <p:nvPr/>
        </p:nvSpPr>
        <p:spPr>
          <a:xfrm>
            <a:off x="2247807" y="3674903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GitHub</a:t>
            </a:r>
            <a:endParaRPr kumimoji="1" lang="ja-JP" altLang="en-US" sz="48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DF8C21-D9EC-4A22-89CA-9302A4E5BA7E}"/>
              </a:ext>
            </a:extLst>
          </p:cNvPr>
          <p:cNvSpPr txBox="1"/>
          <p:nvPr/>
        </p:nvSpPr>
        <p:spPr>
          <a:xfrm>
            <a:off x="7382015" y="3832620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/>
              <a:t>Electron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76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87B716-EA22-D744-A003-1D2B7828718F}"/>
              </a:ext>
            </a:extLst>
          </p:cNvPr>
          <p:cNvSpPr/>
          <p:nvPr/>
        </p:nvSpPr>
        <p:spPr>
          <a:xfrm>
            <a:off x="1376736" y="2661008"/>
            <a:ext cx="3164441" cy="2517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クライアント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0" y="4836859"/>
            <a:ext cx="1599272" cy="160730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8EF8F1-AD8C-0C4A-AA2D-FA9554CE0A34}"/>
              </a:ext>
            </a:extLst>
          </p:cNvPr>
          <p:cNvSpPr txBox="1"/>
          <p:nvPr/>
        </p:nvSpPr>
        <p:spPr>
          <a:xfrm>
            <a:off x="2116417" y="45054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React + Redux</a:t>
            </a:r>
            <a:endParaRPr kumimoji="1" lang="ja-JP" altLang="en-US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95B445-FC3A-5247-9C37-895F4AB8A9D6}"/>
              </a:ext>
            </a:extLst>
          </p:cNvPr>
          <p:cNvSpPr/>
          <p:nvPr/>
        </p:nvSpPr>
        <p:spPr>
          <a:xfrm>
            <a:off x="6698751" y="1690688"/>
            <a:ext cx="4469258" cy="47534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EFB32C9-B3F2-B543-B508-5BC4A0C33787}"/>
              </a:ext>
            </a:extLst>
          </p:cNvPr>
          <p:cNvGrpSpPr/>
          <p:nvPr/>
        </p:nvGrpSpPr>
        <p:grpSpPr>
          <a:xfrm>
            <a:off x="7473780" y="2178408"/>
            <a:ext cx="1397000" cy="851932"/>
            <a:chOff x="7473780" y="2178408"/>
            <a:chExt cx="1397000" cy="851932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AAAB0CC-7FF7-864D-A72C-2CFC08CB8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780" y="2178408"/>
              <a:ext cx="1397000" cy="482600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599229A-2141-954A-8C0C-EC2C6F624FEB}"/>
                </a:ext>
              </a:extLst>
            </p:cNvPr>
            <p:cNvSpPr txBox="1"/>
            <p:nvPr/>
          </p:nvSpPr>
          <p:spPr>
            <a:xfrm>
              <a:off x="7700035" y="26610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Go</a:t>
              </a:r>
              <a:r>
                <a:rPr kumimoji="1" lang="ja-JP" altLang="en-US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言語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8A632-8C0E-F547-B1CA-3A254CCB0D93}"/>
              </a:ext>
            </a:extLst>
          </p:cNvPr>
          <p:cNvSpPr/>
          <p:nvPr/>
        </p:nvSpPr>
        <p:spPr>
          <a:xfrm>
            <a:off x="7203494" y="3478893"/>
            <a:ext cx="3534310" cy="77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</a:t>
            </a:r>
            <a:endParaRPr kumimoji="1" lang="ja-JP" altLang="en-US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9003D21-E1FB-4689-AB0B-691C3772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491" y="3106820"/>
            <a:ext cx="2826928" cy="432693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19D7A2A-FC2D-4FEE-9672-2A2452D11440}"/>
              </a:ext>
            </a:extLst>
          </p:cNvPr>
          <p:cNvGrpSpPr/>
          <p:nvPr/>
        </p:nvGrpSpPr>
        <p:grpSpPr>
          <a:xfrm>
            <a:off x="2202222" y="3621433"/>
            <a:ext cx="1599272" cy="737411"/>
            <a:chOff x="1487051" y="2695608"/>
            <a:chExt cx="2430041" cy="1120471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FAB38C06-3B2D-42FD-B877-4051F90E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7051" y="2695608"/>
              <a:ext cx="1191799" cy="1051587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DA8F696-9FE6-4438-9859-EF6F8872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2545" y="2699749"/>
              <a:ext cx="1234547" cy="1116330"/>
            </a:xfrm>
            <a:prstGeom prst="rect">
              <a:avLst/>
            </a:prstGeom>
          </p:spPr>
        </p:pic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4AF339-8E59-4C25-BFB9-63D5A9DC8671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4541177" y="3866407"/>
            <a:ext cx="2662317" cy="53185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9" y="1959973"/>
            <a:ext cx="1599272" cy="16073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38951-335E-471A-83D1-635AE51A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33" y="3413429"/>
            <a:ext cx="2388781" cy="62406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91B55-E9B8-4DAB-8000-FCB8A0B248BC}"/>
              </a:ext>
            </a:extLst>
          </p:cNvPr>
          <p:cNvCxnSpPr>
            <a:cxnSpLocks/>
          </p:cNvCxnSpPr>
          <p:nvPr/>
        </p:nvCxnSpPr>
        <p:spPr>
          <a:xfrm>
            <a:off x="2632167" y="3071909"/>
            <a:ext cx="1394401" cy="572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D5EA32-825D-43A5-8FCF-B2E6D5BE015D}"/>
              </a:ext>
            </a:extLst>
          </p:cNvPr>
          <p:cNvSpPr txBox="1"/>
          <p:nvPr/>
        </p:nvSpPr>
        <p:spPr>
          <a:xfrm>
            <a:off x="1014029" y="364462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  <a:r>
              <a:rPr kumimoji="1" lang="en-US" altLang="ja-JP" dirty="0"/>
              <a:t>(macOS)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7F2FF5-7CF7-41FD-8C5E-9B55B867FFAE}"/>
              </a:ext>
            </a:extLst>
          </p:cNvPr>
          <p:cNvSpPr txBox="1"/>
          <p:nvPr/>
        </p:nvSpPr>
        <p:spPr>
          <a:xfrm>
            <a:off x="2388711" y="26377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ビルド＆アップロード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6DDFDE8-302A-4247-9818-78E174382726}"/>
              </a:ext>
            </a:extLst>
          </p:cNvPr>
          <p:cNvCxnSpPr>
            <a:cxnSpLocks/>
          </p:cNvCxnSpPr>
          <p:nvPr/>
        </p:nvCxnSpPr>
        <p:spPr>
          <a:xfrm>
            <a:off x="7464418" y="4612754"/>
            <a:ext cx="823311" cy="45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FD82E938-8873-4DAA-92BB-335FB9BD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7" y="4354242"/>
            <a:ext cx="1599272" cy="160730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D6F1B55-2368-48C5-B294-08C72D67C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616" y="1580005"/>
            <a:ext cx="1907123" cy="168542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0905B43-A3C4-468E-8723-C5BEDA71A560}"/>
              </a:ext>
            </a:extLst>
          </p:cNvPr>
          <p:cNvSpPr txBox="1"/>
          <p:nvPr/>
        </p:nvSpPr>
        <p:spPr>
          <a:xfrm>
            <a:off x="7011028" y="224275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サイトから</a:t>
            </a:r>
            <a:endParaRPr lang="en-US" altLang="ja-JP" dirty="0"/>
          </a:p>
          <a:p>
            <a:r>
              <a:rPr lang="ja-JP" altLang="en-US" dirty="0"/>
              <a:t>直接ダウンロード</a:t>
            </a:r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7DB6C0-4251-430D-B710-77C4A30BBDDA}"/>
              </a:ext>
            </a:extLst>
          </p:cNvPr>
          <p:cNvCxnSpPr>
            <a:cxnSpLocks/>
          </p:cNvCxnSpPr>
          <p:nvPr/>
        </p:nvCxnSpPr>
        <p:spPr>
          <a:xfrm flipV="1">
            <a:off x="2780690" y="4268827"/>
            <a:ext cx="1458973" cy="620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3A95B2-15AD-4CA7-A080-12C48081D514}"/>
              </a:ext>
            </a:extLst>
          </p:cNvPr>
          <p:cNvSpPr txBox="1"/>
          <p:nvPr/>
        </p:nvSpPr>
        <p:spPr>
          <a:xfrm>
            <a:off x="789439" y="604516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B4B6B4-4E3E-40C1-B4A2-89F2BD5F1E05}"/>
              </a:ext>
            </a:extLst>
          </p:cNvPr>
          <p:cNvSpPr txBox="1"/>
          <p:nvPr/>
        </p:nvSpPr>
        <p:spPr>
          <a:xfrm>
            <a:off x="4609475" y="42459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12185CFA-24F9-42FC-8398-3A46DC6A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833" y="3053103"/>
            <a:ext cx="1907123" cy="168542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270BB92-834F-4BF5-883C-6363C438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170" y="4578849"/>
            <a:ext cx="1907123" cy="168542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95C9D34-532F-45D2-8C41-8435E5EBA7EF}"/>
              </a:ext>
            </a:extLst>
          </p:cNvPr>
          <p:cNvCxnSpPr>
            <a:cxnSpLocks/>
          </p:cNvCxnSpPr>
          <p:nvPr/>
        </p:nvCxnSpPr>
        <p:spPr>
          <a:xfrm>
            <a:off x="7414015" y="3840559"/>
            <a:ext cx="8737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69576B5-DBCA-44F4-80AD-95FE4D9D7E89}"/>
              </a:ext>
            </a:extLst>
          </p:cNvPr>
          <p:cNvCxnSpPr>
            <a:cxnSpLocks/>
          </p:cNvCxnSpPr>
          <p:nvPr/>
        </p:nvCxnSpPr>
        <p:spPr>
          <a:xfrm flipV="1">
            <a:off x="7336826" y="3071909"/>
            <a:ext cx="721314" cy="3570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B68013C-80AA-40CC-844C-5DCE7B6EB08B}"/>
              </a:ext>
            </a:extLst>
          </p:cNvPr>
          <p:cNvSpPr txBox="1"/>
          <p:nvPr/>
        </p:nvSpPr>
        <p:spPr>
          <a:xfrm>
            <a:off x="9525506" y="63082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アプリ利用ユーザ</a:t>
            </a:r>
          </a:p>
        </p:txBody>
      </p:sp>
    </p:spTree>
    <p:extLst>
      <p:ext uri="{BB962C8B-B14F-4D97-AF65-F5344CB8AC3E}">
        <p14:creationId xmlns:p14="http://schemas.microsoft.com/office/powerpoint/2010/main" val="20678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9" y="1389742"/>
            <a:ext cx="1599272" cy="16073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38951-335E-471A-83D1-635AE51A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69" y="1888873"/>
            <a:ext cx="2388781" cy="62406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91B55-E9B8-4DAB-8000-FCB8A0B248BC}"/>
              </a:ext>
            </a:extLst>
          </p:cNvPr>
          <p:cNvCxnSpPr>
            <a:cxnSpLocks/>
          </p:cNvCxnSpPr>
          <p:nvPr/>
        </p:nvCxnSpPr>
        <p:spPr>
          <a:xfrm>
            <a:off x="2452679" y="2345302"/>
            <a:ext cx="1723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D5EA32-825D-43A5-8FCF-B2E6D5BE015D}"/>
              </a:ext>
            </a:extLst>
          </p:cNvPr>
          <p:cNvSpPr txBox="1"/>
          <p:nvPr/>
        </p:nvSpPr>
        <p:spPr>
          <a:xfrm>
            <a:off x="1014029" y="2924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7F2FF5-7CF7-41FD-8C5E-9B55B867FFAE}"/>
              </a:ext>
            </a:extLst>
          </p:cNvPr>
          <p:cNvSpPr txBox="1"/>
          <p:nvPr/>
        </p:nvSpPr>
        <p:spPr>
          <a:xfrm>
            <a:off x="2170455" y="15634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ソースコードを</a:t>
            </a:r>
            <a:r>
              <a:rPr lang="en-US" altLang="ja-JP" dirty="0"/>
              <a:t>push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59B2A78-5CFD-400C-AACE-B1157D944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447" y="1818403"/>
            <a:ext cx="2700026" cy="76500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6DDFDE8-302A-4247-9818-78E174382726}"/>
              </a:ext>
            </a:extLst>
          </p:cNvPr>
          <p:cNvCxnSpPr>
            <a:cxnSpLocks/>
          </p:cNvCxnSpPr>
          <p:nvPr/>
        </p:nvCxnSpPr>
        <p:spPr>
          <a:xfrm flipH="1" flipV="1">
            <a:off x="7348045" y="2512941"/>
            <a:ext cx="14021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2CC191-06D6-48C3-A91B-58D9FFF0755C}"/>
              </a:ext>
            </a:extLst>
          </p:cNvPr>
          <p:cNvSpPr txBox="1"/>
          <p:nvPr/>
        </p:nvSpPr>
        <p:spPr>
          <a:xfrm>
            <a:off x="4741659" y="26852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50378-2070-4954-BA18-F0569A338DC9}"/>
              </a:ext>
            </a:extLst>
          </p:cNvPr>
          <p:cNvSpPr txBox="1"/>
          <p:nvPr/>
        </p:nvSpPr>
        <p:spPr>
          <a:xfrm>
            <a:off x="6918050" y="14204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ソースコードを取得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AF787B3-C826-4AAD-A47A-E7AB1F16F779}"/>
              </a:ext>
            </a:extLst>
          </p:cNvPr>
          <p:cNvCxnSpPr>
            <a:cxnSpLocks/>
          </p:cNvCxnSpPr>
          <p:nvPr/>
        </p:nvCxnSpPr>
        <p:spPr>
          <a:xfrm>
            <a:off x="7348045" y="2050010"/>
            <a:ext cx="13302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9F45CC-D91E-410B-8036-DA88A983071E}"/>
              </a:ext>
            </a:extLst>
          </p:cNvPr>
          <p:cNvSpPr txBox="1"/>
          <p:nvPr/>
        </p:nvSpPr>
        <p:spPr>
          <a:xfrm>
            <a:off x="6835797" y="277317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パッケージングした成果物をアップロード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45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C038951-335E-471A-83D1-635AE51A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78" y="3855056"/>
            <a:ext cx="2388781" cy="62406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59B2A78-5CFD-400C-AACE-B1157D94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2" y="1578861"/>
            <a:ext cx="2700026" cy="7650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B0724C-9BAC-49A4-AD7E-C6D20581A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114" y="1435052"/>
            <a:ext cx="1808543" cy="181763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2CC191-06D6-48C3-A91B-58D9FFF0755C}"/>
              </a:ext>
            </a:extLst>
          </p:cNvPr>
          <p:cNvSpPr txBox="1"/>
          <p:nvPr/>
        </p:nvSpPr>
        <p:spPr>
          <a:xfrm>
            <a:off x="2467130" y="454715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Releases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DEF542-321C-45E1-97E1-73A2FB37A9B1}"/>
              </a:ext>
            </a:extLst>
          </p:cNvPr>
          <p:cNvSpPr txBox="1"/>
          <p:nvPr/>
        </p:nvSpPr>
        <p:spPr>
          <a:xfrm>
            <a:off x="8841282" y="32613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アプリを起動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2A01B9F-D68D-4D5B-B591-58F8BD56D7F3}"/>
              </a:ext>
            </a:extLst>
          </p:cNvPr>
          <p:cNvCxnSpPr>
            <a:cxnSpLocks/>
          </p:cNvCxnSpPr>
          <p:nvPr/>
        </p:nvCxnSpPr>
        <p:spPr>
          <a:xfrm>
            <a:off x="2166163" y="2343868"/>
            <a:ext cx="676189" cy="128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D8E4A6C-7D9E-4257-8E89-20D34A1BC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0295" y="4001675"/>
            <a:ext cx="3510191" cy="537274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CDFB17D-BC36-4776-A408-C3A214039DE7}"/>
              </a:ext>
            </a:extLst>
          </p:cNvPr>
          <p:cNvCxnSpPr>
            <a:cxnSpLocks/>
          </p:cNvCxnSpPr>
          <p:nvPr/>
        </p:nvCxnSpPr>
        <p:spPr>
          <a:xfrm flipH="1">
            <a:off x="10201619" y="3252683"/>
            <a:ext cx="413206" cy="616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85363E0-C3D2-4510-AF1B-E73444328CB4}"/>
              </a:ext>
            </a:extLst>
          </p:cNvPr>
          <p:cNvCxnSpPr>
            <a:cxnSpLocks/>
          </p:cNvCxnSpPr>
          <p:nvPr/>
        </p:nvCxnSpPr>
        <p:spPr>
          <a:xfrm flipH="1">
            <a:off x="5471467" y="4001675"/>
            <a:ext cx="108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A831E91-3EDF-415F-AEA8-41073591BF91}"/>
              </a:ext>
            </a:extLst>
          </p:cNvPr>
          <p:cNvCxnSpPr>
            <a:cxnSpLocks/>
          </p:cNvCxnSpPr>
          <p:nvPr/>
        </p:nvCxnSpPr>
        <p:spPr>
          <a:xfrm>
            <a:off x="5493501" y="4423691"/>
            <a:ext cx="108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232919-0530-4DA6-99BE-3E708B3A77C8}"/>
              </a:ext>
            </a:extLst>
          </p:cNvPr>
          <p:cNvSpPr txBox="1"/>
          <p:nvPr/>
        </p:nvSpPr>
        <p:spPr>
          <a:xfrm>
            <a:off x="2664299" y="26277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新アプリを</a:t>
            </a:r>
            <a:r>
              <a:rPr lang="ja-JP" altLang="en-US" dirty="0"/>
              <a:t>アップロード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282DB9-C6A8-42C7-8936-3C9F5C484A1B}"/>
              </a:ext>
            </a:extLst>
          </p:cNvPr>
          <p:cNvSpPr txBox="1"/>
          <p:nvPr/>
        </p:nvSpPr>
        <p:spPr>
          <a:xfrm>
            <a:off x="4433461" y="33725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新アプリの存在有無をチェック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5D1B28-7A79-413E-93C4-1347C7759EAF}"/>
              </a:ext>
            </a:extLst>
          </p:cNvPr>
          <p:cNvSpPr txBox="1"/>
          <p:nvPr/>
        </p:nvSpPr>
        <p:spPr>
          <a:xfrm>
            <a:off x="4460241" y="48503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新アプリをダウンロード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BCE1E5-B644-4682-BE98-275F96E43D56}"/>
              </a:ext>
            </a:extLst>
          </p:cNvPr>
          <p:cNvSpPr txBox="1"/>
          <p:nvPr/>
        </p:nvSpPr>
        <p:spPr>
          <a:xfrm>
            <a:off x="9144079" y="48210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ダウンロード後、</a:t>
            </a:r>
            <a:r>
              <a:rPr lang="ja-JP" altLang="en-US" dirty="0"/>
              <a:t>再起動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24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788A3-4F73-43BD-ADB9-774A322C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ロゴのライセンスについて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241BF-5405-43BF-9B42-3968A7F6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https://github.com/electron/electron#license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https://github.com/logos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9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ワイド画面</PresentationFormat>
  <Paragraphs>55</Paragraphs>
  <Slides>9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ロゴのライセンスについて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2019-08-29T22:38:45Z</dcterms:created>
  <dcterms:modified xsi:type="dcterms:W3CDTF">2020-01-17T19:19:08Z</dcterms:modified>
</cp:coreProperties>
</file>