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461" r:id="rId2"/>
    <p:sldId id="462" r:id="rId3"/>
    <p:sldId id="465" r:id="rId4"/>
    <p:sldId id="464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構築環境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91" y="3239107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2" y="2917998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53788" y="39102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育成対象者</a:t>
            </a:r>
            <a:endParaRPr kumimoji="1" lang="ja-JP" altLang="en-US" sz="1400" dirty="0"/>
          </a:p>
        </p:txBody>
      </p: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18" y="3410368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449083" y="404376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12" y="3489299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575439" y="4125252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16146" y="3772424"/>
            <a:ext cx="62769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08508" y="3910217"/>
            <a:ext cx="959047" cy="37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4018107" y="3288496"/>
            <a:ext cx="4078708" cy="251676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雲 44"/>
          <p:cNvSpPr/>
          <p:nvPr/>
        </p:nvSpPr>
        <p:spPr>
          <a:xfrm>
            <a:off x="2908773" y="5240926"/>
            <a:ext cx="1231835" cy="521759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US" altLang="ja-JP" sz="1050" smtClean="0">
                <a:solidFill>
                  <a:schemeClr val="tx1"/>
                </a:solidFill>
              </a:rPr>
              <a:t>Gateway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十字形 47"/>
          <p:cNvSpPr/>
          <p:nvPr/>
        </p:nvSpPr>
        <p:spPr>
          <a:xfrm>
            <a:off x="7208961" y="3262532"/>
            <a:ext cx="866484" cy="535570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ACL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十字形 49"/>
          <p:cNvSpPr/>
          <p:nvPr/>
        </p:nvSpPr>
        <p:spPr>
          <a:xfrm>
            <a:off x="3524691" y="4246105"/>
            <a:ext cx="743784" cy="601550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Group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十字形 59"/>
          <p:cNvSpPr/>
          <p:nvPr/>
        </p:nvSpPr>
        <p:spPr>
          <a:xfrm>
            <a:off x="5500216" y="3884459"/>
            <a:ext cx="287261" cy="258577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>
            <a:stCxn id="38" idx="0"/>
            <a:endCxn id="24" idx="1"/>
          </p:cNvCxnSpPr>
          <p:nvPr/>
        </p:nvCxnSpPr>
        <p:spPr>
          <a:xfrm rot="5400000" flipH="1" flipV="1">
            <a:off x="1472494" y="1560633"/>
            <a:ext cx="739585" cy="19751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51772" y="1647463"/>
            <a:ext cx="568727" cy="73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テキスト ボックス 60"/>
          <p:cNvSpPr txBox="1"/>
          <p:nvPr/>
        </p:nvSpPr>
        <p:spPr>
          <a:xfrm>
            <a:off x="1025523" y="231783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社内の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プロキシサーバー</a:t>
            </a:r>
            <a:endParaRPr kumimoji="1" lang="ja-JP" altLang="en-US" sz="1050" dirty="0"/>
          </a:p>
        </p:txBody>
      </p:sp>
      <p:sp>
        <p:nvSpPr>
          <p:cNvPr id="62" name="十字形 61"/>
          <p:cNvSpPr/>
          <p:nvPr/>
        </p:nvSpPr>
        <p:spPr>
          <a:xfrm>
            <a:off x="4173195" y="3839771"/>
            <a:ext cx="287261" cy="258577"/>
          </a:xfrm>
          <a:prstGeom prst="plus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カギ線コネクタ 41"/>
          <p:cNvCxnSpPr/>
          <p:nvPr/>
        </p:nvCxnSpPr>
        <p:spPr>
          <a:xfrm>
            <a:off x="2908773" y="2808824"/>
            <a:ext cx="1462845" cy="970591"/>
          </a:xfrm>
          <a:prstGeom prst="bentConnector3">
            <a:avLst>
              <a:gd name="adj1" fmla="val -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構築環境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483768" y="1628800"/>
            <a:ext cx="6320158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4" y="1913589"/>
            <a:ext cx="845890" cy="7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3285" y="26970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育成対象者</a:t>
            </a:r>
            <a:endParaRPr kumimoji="1" lang="ja-JP" altLang="en-US" sz="1400" dirty="0"/>
          </a:p>
        </p:txBody>
      </p:sp>
      <p:pic>
        <p:nvPicPr>
          <p:cNvPr id="17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820442" y="5232711"/>
            <a:ext cx="2448272" cy="12206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33708" y="546600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9" y="4893442"/>
            <a:ext cx="530056" cy="644902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36" y="5493127"/>
            <a:ext cx="512055" cy="531020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6238452" y="61187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75" y="5441607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113665" y="6077560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42" name="正方形/長方形 41"/>
          <p:cNvSpPr/>
          <p:nvPr/>
        </p:nvSpPr>
        <p:spPr>
          <a:xfrm>
            <a:off x="6042745" y="3696261"/>
            <a:ext cx="2448272" cy="12206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56011" y="392955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64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2" y="3356992"/>
            <a:ext cx="530056" cy="644902"/>
          </a:xfrm>
          <a:prstGeom prst="rect">
            <a:avLst/>
          </a:prstGeom>
        </p:spPr>
      </p:pic>
      <p:pic>
        <p:nvPicPr>
          <p:cNvPr id="65" name="Picture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39" y="3956677"/>
            <a:ext cx="512055" cy="531020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7460755" y="458225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78" y="3905157"/>
            <a:ext cx="544781" cy="653737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6335968" y="4541110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806953" y="1989032"/>
            <a:ext cx="2448272" cy="12206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920219" y="222232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71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0" y="1649763"/>
            <a:ext cx="530056" cy="644902"/>
          </a:xfrm>
          <a:prstGeom prst="rect">
            <a:avLst/>
          </a:prstGeom>
        </p:spPr>
      </p:pic>
      <p:pic>
        <p:nvPicPr>
          <p:cNvPr id="72" name="Picture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47" y="2249448"/>
            <a:ext cx="512055" cy="531020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6224963" y="287502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74" name="Picture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86" y="2197928"/>
            <a:ext cx="544781" cy="653737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5100176" y="283388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pic>
        <p:nvPicPr>
          <p:cNvPr id="76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9142"/>
            <a:ext cx="845890" cy="7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1069395" y="40026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育成対象者</a:t>
            </a:r>
            <a:endParaRPr kumimoji="1" lang="ja-JP" altLang="en-US" sz="1400" dirty="0"/>
          </a:p>
        </p:txBody>
      </p:sp>
      <p:pic>
        <p:nvPicPr>
          <p:cNvPr id="7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5" y="4648551"/>
            <a:ext cx="845890" cy="7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435216" y="54320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育成対象者</a:t>
            </a:r>
            <a:endParaRPr kumimoji="1" lang="ja-JP" altLang="en-US" sz="1400" dirty="0"/>
          </a:p>
        </p:txBody>
      </p:sp>
      <p:pic>
        <p:nvPicPr>
          <p:cNvPr id="83" name="Picture 1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62" y="3696261"/>
            <a:ext cx="408687" cy="490424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2872638" y="3518031"/>
            <a:ext cx="1224136" cy="10846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035705" y="4156536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</a:p>
          <a:p>
            <a:r>
              <a:rPr lang="ja-JP" altLang="en-US" sz="1100" dirty="0" smtClean="0"/>
              <a:t>（</a:t>
            </a:r>
            <a:r>
              <a:rPr lang="en-US" altLang="ja-JP" sz="1100" dirty="0" smtClean="0"/>
              <a:t>bastion</a:t>
            </a:r>
            <a:r>
              <a:rPr lang="ja-JP" altLang="en-US" sz="1100" dirty="0" smtClean="0"/>
              <a:t>）</a:t>
            </a:r>
            <a:endParaRPr kumimoji="1" lang="ja-JP" altLang="en-US" sz="1100" dirty="0"/>
          </a:p>
        </p:txBody>
      </p:sp>
      <p:pic>
        <p:nvPicPr>
          <p:cNvPr id="82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0" y="3219143"/>
            <a:ext cx="444018" cy="540222"/>
          </a:xfrm>
          <a:prstGeom prst="rect">
            <a:avLst/>
          </a:prstGeom>
        </p:spPr>
      </p:pic>
      <p:sp>
        <p:nvSpPr>
          <p:cNvPr id="86" name="テキスト ボックス 85"/>
          <p:cNvSpPr txBox="1"/>
          <p:nvPr/>
        </p:nvSpPr>
        <p:spPr>
          <a:xfrm>
            <a:off x="2779826" y="294259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2114198" y="3929556"/>
            <a:ext cx="665628" cy="1308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1552247" y="2507780"/>
            <a:ext cx="1209142" cy="13973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1434018" y="4222187"/>
            <a:ext cx="1327371" cy="9209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V="1">
            <a:off x="4143267" y="3095491"/>
            <a:ext cx="572749" cy="845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4143267" y="4113077"/>
            <a:ext cx="1854912" cy="2589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4143091" y="4260297"/>
            <a:ext cx="490455" cy="5835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5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5868144" y="2406952"/>
            <a:ext cx="2808312" cy="3542328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 smtClean="0"/>
              <a:t>CI/CD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30" y="1673165"/>
            <a:ext cx="1033326" cy="488246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535982" y="1569664"/>
            <a:ext cx="8284490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27" y="3591804"/>
            <a:ext cx="708955" cy="371840"/>
          </a:xfrm>
          <a:prstGeom prst="rect">
            <a:avLst/>
          </a:prstGeom>
        </p:spPr>
      </p:pic>
      <p:pic>
        <p:nvPicPr>
          <p:cNvPr id="59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1" y="1585667"/>
            <a:ext cx="615341" cy="613317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2048150" y="3111496"/>
            <a:ext cx="4828106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22294" y="349503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63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" y="1800244"/>
            <a:ext cx="537317" cy="638065"/>
          </a:xfrm>
          <a:prstGeom prst="rect">
            <a:avLst/>
          </a:prstGeom>
        </p:spPr>
      </p:pic>
      <p:pic>
        <p:nvPicPr>
          <p:cNvPr id="65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2" y="2906909"/>
            <a:ext cx="530056" cy="644902"/>
          </a:xfrm>
          <a:prstGeom prst="rect">
            <a:avLst/>
          </a:prstGeom>
        </p:spPr>
      </p:pic>
      <p:sp>
        <p:nvSpPr>
          <p:cNvPr id="83" name="テキスト ボックス 82"/>
          <p:cNvSpPr txBox="1"/>
          <p:nvPr/>
        </p:nvSpPr>
        <p:spPr>
          <a:xfrm>
            <a:off x="601856" y="2489047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84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1" y="1815755"/>
            <a:ext cx="544780" cy="653098"/>
          </a:xfrm>
          <a:prstGeom prst="rect">
            <a:avLst/>
          </a:prstGeom>
        </p:spPr>
      </p:pic>
      <p:pic>
        <p:nvPicPr>
          <p:cNvPr id="85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29" y="1839903"/>
            <a:ext cx="528193" cy="643017"/>
          </a:xfrm>
          <a:prstGeom prst="rect">
            <a:avLst/>
          </a:prstGeom>
        </p:spPr>
      </p:pic>
      <p:pic>
        <p:nvPicPr>
          <p:cNvPr id="86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38" y="1837957"/>
            <a:ext cx="537317" cy="638065"/>
          </a:xfrm>
          <a:prstGeom prst="rect">
            <a:avLst/>
          </a:prstGeom>
        </p:spPr>
      </p:pic>
      <p:pic>
        <p:nvPicPr>
          <p:cNvPr id="87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72" y="4815839"/>
            <a:ext cx="512055" cy="531020"/>
          </a:xfrm>
          <a:prstGeom prst="rect">
            <a:avLst/>
          </a:prstGeom>
        </p:spPr>
      </p:pic>
      <p:pic>
        <p:nvPicPr>
          <p:cNvPr id="89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8" y="4090934"/>
            <a:ext cx="544780" cy="653737"/>
          </a:xfrm>
          <a:prstGeom prst="rect">
            <a:avLst/>
          </a:prstGeom>
        </p:spPr>
      </p:pic>
      <p:cxnSp>
        <p:nvCxnSpPr>
          <p:cNvPr id="91" name="直線矢印コネクタ 90"/>
          <p:cNvCxnSpPr/>
          <p:nvPr/>
        </p:nvCxnSpPr>
        <p:spPr>
          <a:xfrm>
            <a:off x="1472086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696222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081007" y="2141970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409407" y="4779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967588" y="544141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98" name="Picture 1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7" y="3549268"/>
            <a:ext cx="544781" cy="653737"/>
          </a:xfrm>
          <a:prstGeom prst="rect">
            <a:avLst/>
          </a:prstGeom>
        </p:spPr>
      </p:pic>
      <p:sp>
        <p:nvSpPr>
          <p:cNvPr id="99" name="テキスト ボックス 98"/>
          <p:cNvSpPr txBox="1"/>
          <p:nvPr/>
        </p:nvSpPr>
        <p:spPr>
          <a:xfrm>
            <a:off x="4466913" y="401568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061654" y="24668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85531" y="2476022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606112" y="249770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104" name="直線矢印コネクタ 103"/>
          <p:cNvCxnSpPr/>
          <p:nvPr/>
        </p:nvCxnSpPr>
        <p:spPr>
          <a:xfrm flipV="1">
            <a:off x="2975937" y="3963644"/>
            <a:ext cx="992514" cy="5090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367091" y="4271983"/>
            <a:ext cx="0" cy="472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02" y="3402174"/>
            <a:ext cx="528778" cy="634534"/>
          </a:xfrm>
          <a:prstGeom prst="rect">
            <a:avLst/>
          </a:prstGeom>
        </p:spPr>
      </p:pic>
      <p:pic>
        <p:nvPicPr>
          <p:cNvPr id="107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2" y="4815839"/>
            <a:ext cx="544780" cy="653736"/>
          </a:xfrm>
          <a:prstGeom prst="rect">
            <a:avLst/>
          </a:prstGeom>
        </p:spPr>
      </p:pic>
      <p:pic>
        <p:nvPicPr>
          <p:cNvPr id="108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18" y="3585619"/>
            <a:ext cx="533234" cy="643018"/>
          </a:xfrm>
          <a:prstGeom prst="rect">
            <a:avLst/>
          </a:prstGeom>
        </p:spPr>
      </p:pic>
      <p:pic>
        <p:nvPicPr>
          <p:cNvPr id="109" name="Picture 8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9" y="2085443"/>
            <a:ext cx="537317" cy="643018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6005005" y="4150241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CodeBuild</a:t>
            </a:r>
            <a:endParaRPr kumimoji="1" lang="ja-JP" altLang="en-US" sz="11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688683" y="4015685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CodeCommit</a:t>
            </a:r>
            <a:endParaRPr kumimoji="1" lang="ja-JP" altLang="en-US" sz="11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07624" y="2715293"/>
            <a:ext cx="934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CodePipeline</a:t>
            </a:r>
            <a:endParaRPr kumimoji="1" lang="ja-JP" altLang="en-US" sz="11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145698" y="5469575"/>
            <a:ext cx="878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CodeDeploy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>
            <a:endCxn id="99" idx="2"/>
          </p:cNvCxnSpPr>
          <p:nvPr/>
        </p:nvCxnSpPr>
        <p:spPr>
          <a:xfrm flipH="1" flipV="1">
            <a:off x="4915915" y="4277295"/>
            <a:ext cx="2268049" cy="848844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矢印 15"/>
          <p:cNvSpPr/>
          <p:nvPr/>
        </p:nvSpPr>
        <p:spPr>
          <a:xfrm>
            <a:off x="6656832" y="3678295"/>
            <a:ext cx="1099035" cy="156695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左矢印 118"/>
          <p:cNvSpPr/>
          <p:nvPr/>
        </p:nvSpPr>
        <p:spPr>
          <a:xfrm rot="13465759">
            <a:off x="6536736" y="4376770"/>
            <a:ext cx="1000521" cy="123852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08" idx="0"/>
            <a:endCxn id="54" idx="3"/>
          </p:cNvCxnSpPr>
          <p:nvPr/>
        </p:nvCxnSpPr>
        <p:spPr>
          <a:xfrm rot="16200000" flipV="1">
            <a:off x="5389631" y="2605214"/>
            <a:ext cx="1668331" cy="292479"/>
          </a:xfrm>
          <a:prstGeom prst="bentConnector2">
            <a:avLst/>
          </a:prstGeom>
          <a:ln w="15875">
            <a:solidFill>
              <a:schemeClr val="tx1"/>
            </a:solidFill>
            <a:prstDash val="lg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966504" y="3513791"/>
            <a:ext cx="805058" cy="10576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40270" y="3101936"/>
            <a:ext cx="57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VPC</a:t>
            </a:r>
          </a:p>
          <a:p>
            <a:r>
              <a:rPr lang="en-US" altLang="ja-JP" sz="1100" dirty="0" smtClean="0"/>
              <a:t>subnet</a:t>
            </a:r>
            <a:endParaRPr kumimoji="1" lang="en-US" altLang="ja-JP" sz="1100" dirty="0" smtClean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747661" y="2995665"/>
            <a:ext cx="1658488" cy="1273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0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tie303856\Desktop\ダウンロー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37" y="3691406"/>
            <a:ext cx="601637" cy="3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監視、ログ収集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07975" y="1628800"/>
            <a:ext cx="849595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93" y="3272373"/>
            <a:ext cx="853267" cy="447530"/>
          </a:xfrm>
          <a:prstGeom prst="rect">
            <a:avLst/>
          </a:prstGeom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483768" y="2818450"/>
            <a:ext cx="5767878" cy="3346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4545" y="31907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0" y="2556839"/>
            <a:ext cx="530056" cy="644902"/>
          </a:xfrm>
          <a:prstGeom prst="rect">
            <a:avLst/>
          </a:prstGeom>
        </p:spPr>
      </p:pic>
      <p:pic>
        <p:nvPicPr>
          <p:cNvPr id="2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97" y="1718787"/>
            <a:ext cx="544780" cy="653098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91" y="3888724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67" y="2937175"/>
            <a:ext cx="544780" cy="65373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06288" y="509053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Prometheus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03255" y="44525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34231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25573" y="2045336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044593" y="2476223"/>
            <a:ext cx="1002040" cy="81669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" y="3144642"/>
            <a:ext cx="525324" cy="596313"/>
          </a:xfrm>
          <a:prstGeom prst="rect">
            <a:avLst/>
          </a:prstGeom>
        </p:spPr>
      </p:pic>
      <p:pic>
        <p:nvPicPr>
          <p:cNvPr id="39" name="Picture 7" descr="C:\Users\tie303856\Desktop\Fluentd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3904667"/>
            <a:ext cx="339525" cy="2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tie303856\Desktop\RGB\Kibana\PNG\Kibana Colo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55" y="5553471"/>
            <a:ext cx="328191" cy="3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tie303856\Desktop\RGB\Elasticsearch\PNG\Elasticsearch Col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1" y="4905034"/>
            <a:ext cx="354654" cy="3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tie303856\Desktop\43383564-afa9ea6c-93db-11e8-855b-de8be4f797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9" y="5623136"/>
            <a:ext cx="351106" cy="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30" y="4760657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4446209" y="3183059"/>
            <a:ext cx="213112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39" y="2937175"/>
            <a:ext cx="422618" cy="507141"/>
          </a:xfrm>
          <a:prstGeom prst="rect">
            <a:avLst/>
          </a:prstGeom>
        </p:spPr>
      </p:pic>
      <p:sp>
        <p:nvSpPr>
          <p:cNvPr id="66" name="角丸四角形 65"/>
          <p:cNvSpPr/>
          <p:nvPr/>
        </p:nvSpPr>
        <p:spPr>
          <a:xfrm>
            <a:off x="3554402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38" y="4666021"/>
            <a:ext cx="422618" cy="507141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24673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9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6" y="4654152"/>
            <a:ext cx="422618" cy="507141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745708" y="3672026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CloudWatch</a:t>
            </a:r>
            <a:endParaRPr kumimoji="1" lang="ja-JP" altLang="en-US" sz="1100" dirty="0"/>
          </a:p>
        </p:txBody>
      </p:sp>
      <p:cxnSp>
        <p:nvCxnSpPr>
          <p:cNvPr id="71" name="直線矢印コネクタ 70"/>
          <p:cNvCxnSpPr>
            <a:endCxn id="50" idx="0"/>
          </p:cNvCxnSpPr>
          <p:nvPr/>
        </p:nvCxnSpPr>
        <p:spPr>
          <a:xfrm>
            <a:off x="4292552" y="5305266"/>
            <a:ext cx="0" cy="3178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407395" y="567158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Grafana</a:t>
            </a:r>
            <a:endParaRPr kumimoji="1" lang="ja-JP" altLang="en-US" sz="11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26919" y="514522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Elasticsearch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64288" y="566124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Kibana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306339" y="4149081"/>
            <a:ext cx="347235" cy="77051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983370" y="4213461"/>
            <a:ext cx="815358" cy="691573"/>
          </a:xfrm>
          <a:prstGeom prst="straightConnector1">
            <a:avLst/>
          </a:prstGeom>
          <a:ln w="158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2" idx="0"/>
          </p:cNvCxnSpPr>
          <p:nvPr/>
        </p:nvCxnSpPr>
        <p:spPr>
          <a:xfrm>
            <a:off x="6965449" y="5295278"/>
            <a:ext cx="2" cy="2581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16998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91701" y="3376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75749" y="388747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Fluentd</a:t>
            </a:r>
            <a:endParaRPr kumimoji="1" lang="ja-JP" altLang="en-US" sz="11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483274" y="3600635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Micrometer</a:t>
            </a:r>
            <a:endParaRPr kumimoji="1" lang="ja-JP" altLang="en-US" sz="1100" dirty="0"/>
          </a:p>
        </p:txBody>
      </p:sp>
      <p:cxnSp>
        <p:nvCxnSpPr>
          <p:cNvPr id="82" name="直線矢印コネクタ 81"/>
          <p:cNvCxnSpPr>
            <a:endCxn id="70" idx="0"/>
          </p:cNvCxnSpPr>
          <p:nvPr/>
        </p:nvCxnSpPr>
        <p:spPr>
          <a:xfrm flipH="1" flipV="1">
            <a:off x="1188298" y="3672026"/>
            <a:ext cx="1447738" cy="430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endCxn id="50" idx="1"/>
          </p:cNvCxnSpPr>
          <p:nvPr/>
        </p:nvCxnSpPr>
        <p:spPr>
          <a:xfrm>
            <a:off x="611560" y="3856619"/>
            <a:ext cx="3505439" cy="1945772"/>
          </a:xfrm>
          <a:prstGeom prst="bentConnector3">
            <a:avLst>
              <a:gd name="adj1" fmla="val -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60851" y="35308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ELB</a:t>
            </a:r>
            <a:endParaRPr kumimoji="1" lang="ja-JP" altLang="en-US" sz="1100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1188297" y="3376666"/>
            <a:ext cx="1727520" cy="1308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63986" y="267556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メトリクス</a:t>
            </a:r>
            <a:r>
              <a:rPr lang="ja-JP" altLang="en-US" sz="1050" dirty="0"/>
              <a:t>収集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19497" y="44284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ログ収集</a:t>
            </a:r>
            <a:endParaRPr kumimoji="1" lang="ja-JP" altLang="en-US" sz="1050" dirty="0"/>
          </a:p>
        </p:txBody>
      </p:sp>
      <p:pic>
        <p:nvPicPr>
          <p:cNvPr id="54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54" y="3588508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4583169" y="338519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Node</a:t>
            </a:r>
          </a:p>
          <a:p>
            <a:r>
              <a:rPr lang="en-US" altLang="ja-JP" sz="1100" dirty="0" smtClean="0"/>
              <a:t>Exporter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4456258" y="4044585"/>
            <a:ext cx="782035" cy="968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25649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117</Words>
  <Application>Microsoft Office PowerPoint</Application>
  <PresentationFormat>画面に合わせる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ppt-theme</vt:lpstr>
      <vt:lpstr>構築環境</vt:lpstr>
      <vt:lpstr>構築環境</vt:lpstr>
      <vt:lpstr>CI/CD</vt:lpstr>
      <vt:lpstr>監視、ログ収集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2019-02-15T00:35:28Z</dcterms:modified>
</cp:coreProperties>
</file>