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461" r:id="rId2"/>
    <p:sldId id="4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4" y="3909924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" y="2178413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7975" y="3170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344510" y="2216125"/>
            <a:ext cx="1427290" cy="276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4" y="4150070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7193" y="483881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25" y="4160116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661690" y="482565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4923723" y="4531826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446208" y="4511734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/>
          <p:nvPr/>
        </p:nvCxnSpPr>
        <p:spPr>
          <a:xfrm rot="16200000" flipH="1">
            <a:off x="2723142" y="3061589"/>
            <a:ext cx="1658488" cy="1273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tie303856\Desktop\ダウンロー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37" y="3691406"/>
            <a:ext cx="601637" cy="3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監視、ログ収集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07975" y="1628800"/>
            <a:ext cx="849595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93" y="3272373"/>
            <a:ext cx="853267" cy="447530"/>
          </a:xfrm>
          <a:prstGeom prst="rect">
            <a:avLst/>
          </a:prstGeom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483768" y="2818450"/>
            <a:ext cx="5767878" cy="3346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4545" y="31907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0" y="2556839"/>
            <a:ext cx="530056" cy="644902"/>
          </a:xfrm>
          <a:prstGeom prst="rect">
            <a:avLst/>
          </a:prstGeom>
        </p:spPr>
      </p:pic>
      <p:pic>
        <p:nvPicPr>
          <p:cNvPr id="2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97" y="1718787"/>
            <a:ext cx="544780" cy="653098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91" y="3888724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67" y="2937175"/>
            <a:ext cx="544780" cy="65373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06288" y="509053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Prometheus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03255" y="44525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34231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25573" y="2045336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044593" y="2476223"/>
            <a:ext cx="1002040" cy="81669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" y="3144642"/>
            <a:ext cx="525324" cy="596313"/>
          </a:xfrm>
          <a:prstGeom prst="rect">
            <a:avLst/>
          </a:prstGeom>
        </p:spPr>
      </p:pic>
      <p:pic>
        <p:nvPicPr>
          <p:cNvPr id="39" name="Picture 7" descr="C:\Users\tie303856\Desktop\Fluentd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3904667"/>
            <a:ext cx="339525" cy="2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tie303856\Desktop\RGB\Kibana\PNG\Kibana Colo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55" y="5553471"/>
            <a:ext cx="328191" cy="3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tie303856\Desktop\RGB\Elasticsearch\PNG\Elasticsearch Col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1" y="4905034"/>
            <a:ext cx="354654" cy="3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tie303856\Desktop\43383564-afa9ea6c-93db-11e8-855b-de8be4f797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9" y="5623136"/>
            <a:ext cx="351106" cy="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30" y="4760657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4446209" y="3183059"/>
            <a:ext cx="213112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39" y="2937175"/>
            <a:ext cx="422618" cy="507141"/>
          </a:xfrm>
          <a:prstGeom prst="rect">
            <a:avLst/>
          </a:prstGeom>
        </p:spPr>
      </p:pic>
      <p:sp>
        <p:nvSpPr>
          <p:cNvPr id="66" name="角丸四角形 65"/>
          <p:cNvSpPr/>
          <p:nvPr/>
        </p:nvSpPr>
        <p:spPr>
          <a:xfrm>
            <a:off x="3554402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38" y="4666021"/>
            <a:ext cx="422618" cy="507141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24673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9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6" y="4654152"/>
            <a:ext cx="422618" cy="507141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745708" y="3672026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CloudWatch</a:t>
            </a:r>
            <a:endParaRPr kumimoji="1" lang="ja-JP" altLang="en-US" sz="1100" dirty="0"/>
          </a:p>
        </p:txBody>
      </p:sp>
      <p:cxnSp>
        <p:nvCxnSpPr>
          <p:cNvPr id="71" name="直線矢印コネクタ 70"/>
          <p:cNvCxnSpPr>
            <a:endCxn id="50" idx="0"/>
          </p:cNvCxnSpPr>
          <p:nvPr/>
        </p:nvCxnSpPr>
        <p:spPr>
          <a:xfrm>
            <a:off x="4292552" y="5305266"/>
            <a:ext cx="0" cy="3178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407395" y="567158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Grafana</a:t>
            </a:r>
            <a:endParaRPr kumimoji="1" lang="ja-JP" altLang="en-US" sz="11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26919" y="514522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Elasticsearch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64288" y="566124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Kibana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306339" y="4149081"/>
            <a:ext cx="347235" cy="77051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983370" y="4213461"/>
            <a:ext cx="815358" cy="691573"/>
          </a:xfrm>
          <a:prstGeom prst="straightConnector1">
            <a:avLst/>
          </a:prstGeom>
          <a:ln w="158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2" idx="0"/>
          </p:cNvCxnSpPr>
          <p:nvPr/>
        </p:nvCxnSpPr>
        <p:spPr>
          <a:xfrm>
            <a:off x="6965449" y="5295278"/>
            <a:ext cx="2" cy="2581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16998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91701" y="3376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75749" y="388747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Fluentd</a:t>
            </a:r>
            <a:endParaRPr kumimoji="1" lang="ja-JP" altLang="en-US" sz="11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483274" y="3600635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Micrometer</a:t>
            </a:r>
            <a:endParaRPr kumimoji="1" lang="ja-JP" altLang="en-US" sz="1100" dirty="0"/>
          </a:p>
        </p:txBody>
      </p:sp>
      <p:cxnSp>
        <p:nvCxnSpPr>
          <p:cNvPr id="82" name="直線矢印コネクタ 81"/>
          <p:cNvCxnSpPr>
            <a:endCxn id="70" idx="0"/>
          </p:cNvCxnSpPr>
          <p:nvPr/>
        </p:nvCxnSpPr>
        <p:spPr>
          <a:xfrm flipH="1" flipV="1">
            <a:off x="1188298" y="3672026"/>
            <a:ext cx="1447738" cy="430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endCxn id="50" idx="1"/>
          </p:cNvCxnSpPr>
          <p:nvPr/>
        </p:nvCxnSpPr>
        <p:spPr>
          <a:xfrm>
            <a:off x="611560" y="3856619"/>
            <a:ext cx="3505439" cy="1945772"/>
          </a:xfrm>
          <a:prstGeom prst="bentConnector3">
            <a:avLst>
              <a:gd name="adj1" fmla="val -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60851" y="35308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ELB</a:t>
            </a:r>
            <a:endParaRPr kumimoji="1" lang="ja-JP" altLang="en-US" sz="1100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1188297" y="3376666"/>
            <a:ext cx="1727520" cy="1308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63986" y="267556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メトリクス</a:t>
            </a:r>
            <a:r>
              <a:rPr lang="ja-JP" altLang="en-US" sz="1050" dirty="0"/>
              <a:t>収集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19497" y="44284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ログ収集</a:t>
            </a:r>
            <a:endParaRPr kumimoji="1" lang="ja-JP" altLang="en-US" sz="1050" dirty="0"/>
          </a:p>
        </p:txBody>
      </p:sp>
      <p:pic>
        <p:nvPicPr>
          <p:cNvPr id="54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54" y="3588508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4583169" y="338519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Node</a:t>
            </a:r>
          </a:p>
          <a:p>
            <a:r>
              <a:rPr lang="en-US" altLang="ja-JP" sz="1100" dirty="0" smtClean="0"/>
              <a:t>Exporter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4456258" y="4044585"/>
            <a:ext cx="782035" cy="968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7239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47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ppt-theme</vt:lpstr>
      <vt:lpstr>全体構成</vt:lpstr>
      <vt:lpstr>監視、ログ収集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2019-02-15T00:36:27Z</dcterms:modified>
</cp:coreProperties>
</file>