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459" r:id="rId2"/>
    <p:sldId id="460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F99"/>
    <a:srgbClr val="FFFFCC"/>
    <a:srgbClr val="FFCDE1"/>
    <a:srgbClr val="D4F6F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9" autoAdjust="0"/>
    <p:restoredTop sz="94660"/>
  </p:normalViewPr>
  <p:slideViewPr>
    <p:cSldViewPr>
      <p:cViewPr varScale="1">
        <p:scale>
          <a:sx n="99" d="100"/>
          <a:sy n="99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C780B-C37C-4C8E-9214-BB76D3E2E24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E9007-D9BB-45DA-9819-E088F3F0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467545" y="1484313"/>
            <a:ext cx="8208144" cy="64928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8313" y="2205038"/>
            <a:ext cx="8207375" cy="41036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43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全体構成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16" y="1732301"/>
            <a:ext cx="1033326" cy="488246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2483768" y="1628800"/>
            <a:ext cx="6320158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04" y="3909924"/>
            <a:ext cx="708955" cy="371840"/>
          </a:xfrm>
          <a:prstGeom prst="rect">
            <a:avLst/>
          </a:prstGeom>
        </p:spPr>
      </p:pic>
      <p:pic>
        <p:nvPicPr>
          <p:cNvPr id="38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9" y="2178413"/>
            <a:ext cx="1071221" cy="9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07975" y="31706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ユーザー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344510" y="2216125"/>
            <a:ext cx="1427290" cy="276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47" y="1647463"/>
            <a:ext cx="615341" cy="6133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3995936" y="3170632"/>
            <a:ext cx="4255710" cy="27066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70080" y="355416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24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59" y="1859380"/>
            <a:ext cx="537317" cy="638065"/>
          </a:xfrm>
          <a:prstGeom prst="rect">
            <a:avLst/>
          </a:prstGeom>
        </p:spPr>
      </p:pic>
      <p:pic>
        <p:nvPicPr>
          <p:cNvPr id="25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78" y="2966045"/>
            <a:ext cx="530056" cy="644902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549642" y="2548183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Route 53</a:t>
            </a:r>
            <a:endParaRPr kumimoji="1" lang="ja-JP" altLang="en-US" sz="1100" dirty="0"/>
          </a:p>
        </p:txBody>
      </p:sp>
      <p:pic>
        <p:nvPicPr>
          <p:cNvPr id="27" name="Picture 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57" y="1874891"/>
            <a:ext cx="544780" cy="653098"/>
          </a:xfrm>
          <a:prstGeom prst="rect">
            <a:avLst/>
          </a:prstGeom>
        </p:spPr>
      </p:pic>
      <p:pic>
        <p:nvPicPr>
          <p:cNvPr id="30" name="Picture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15" y="1899039"/>
            <a:ext cx="528193" cy="643017"/>
          </a:xfrm>
          <a:prstGeom prst="rect">
            <a:avLst/>
          </a:prstGeom>
        </p:spPr>
      </p:pic>
      <p:pic>
        <p:nvPicPr>
          <p:cNvPr id="31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97093"/>
            <a:ext cx="537317" cy="638065"/>
          </a:xfrm>
          <a:prstGeom prst="rect">
            <a:avLst/>
          </a:prstGeom>
        </p:spPr>
      </p:pic>
      <p:pic>
        <p:nvPicPr>
          <p:cNvPr id="34" name="Picture 1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76" y="4221475"/>
            <a:ext cx="512055" cy="531020"/>
          </a:xfrm>
          <a:prstGeom prst="rect">
            <a:avLst/>
          </a:prstGeom>
        </p:spPr>
      </p:pic>
      <p:pic>
        <p:nvPicPr>
          <p:cNvPr id="44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64" y="4150070"/>
            <a:ext cx="544780" cy="653737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3419872" y="217138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644008" y="217138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6028793" y="220110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357193" y="483881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ELB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87592" y="484705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52" name="Picture 1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25" y="4160116"/>
            <a:ext cx="544781" cy="653737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661690" y="4825651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009440" y="252598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AWS WAF</a:t>
            </a:r>
            <a:endParaRPr kumimoji="1" lang="ja-JP" altLang="en-US" sz="11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33317" y="2535158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53898" y="2556839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S3</a:t>
            </a:r>
            <a:endParaRPr kumimoji="1" lang="ja-JP" altLang="en-US" sz="1100" dirty="0"/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4552118" y="2569737"/>
            <a:ext cx="757443" cy="15261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4923723" y="4531826"/>
            <a:ext cx="82134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446208" y="4511734"/>
            <a:ext cx="82134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1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tie303856\Desktop\ダウンロー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37" y="3691406"/>
            <a:ext cx="601637" cy="35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監視、ログ収集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07975" y="1628800"/>
            <a:ext cx="8495951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93" y="3272373"/>
            <a:ext cx="853267" cy="447530"/>
          </a:xfrm>
          <a:prstGeom prst="rect">
            <a:avLst/>
          </a:prstGeom>
        </p:spPr>
      </p:pic>
      <p:pic>
        <p:nvPicPr>
          <p:cNvPr id="17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47" y="1647463"/>
            <a:ext cx="615341" cy="6133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2483768" y="2818450"/>
            <a:ext cx="5767878" cy="33468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74545" y="3190746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25" name="Pictur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40" y="2556839"/>
            <a:ext cx="530056" cy="644902"/>
          </a:xfrm>
          <a:prstGeom prst="rect">
            <a:avLst/>
          </a:prstGeom>
        </p:spPr>
      </p:pic>
      <p:pic>
        <p:nvPicPr>
          <p:cNvPr id="27" name="Picture 9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97" y="1718787"/>
            <a:ext cx="544780" cy="653098"/>
          </a:xfrm>
          <a:prstGeom prst="rect">
            <a:avLst/>
          </a:prstGeom>
        </p:spPr>
      </p:pic>
      <p:pic>
        <p:nvPicPr>
          <p:cNvPr id="34" name="Picture 1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91" y="3888724"/>
            <a:ext cx="512055" cy="531020"/>
          </a:xfrm>
          <a:prstGeom prst="rect">
            <a:avLst/>
          </a:prstGeom>
        </p:spPr>
      </p:pic>
      <p:pic>
        <p:nvPicPr>
          <p:cNvPr id="44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67" y="2937175"/>
            <a:ext cx="544780" cy="653737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406288" y="5090531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Prometheus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03255" y="4452507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34231" y="51151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25573" y="2045336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1044593" y="2476223"/>
            <a:ext cx="1002040" cy="81669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9" y="3144642"/>
            <a:ext cx="525324" cy="596313"/>
          </a:xfrm>
          <a:prstGeom prst="rect">
            <a:avLst/>
          </a:prstGeom>
        </p:spPr>
      </p:pic>
      <p:pic>
        <p:nvPicPr>
          <p:cNvPr id="39" name="Picture 7" descr="C:\Users\tie303856\Desktop\Fluentd_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69" y="3904667"/>
            <a:ext cx="339525" cy="27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tie303856\Desktop\RGB\Kibana\PNG\Kibana Colo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355" y="5553471"/>
            <a:ext cx="328191" cy="3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tie303856\Desktop\RGB\Elasticsearch\PNG\Elasticsearch Colo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01" y="4905034"/>
            <a:ext cx="354654" cy="3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tie303856\Desktop\43383564-afa9ea6c-93db-11e8-855b-de8be4f797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99" y="5623136"/>
            <a:ext cx="351106" cy="3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Users\tie303856\Desktop\prometheus-logo-squa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30" y="4760657"/>
            <a:ext cx="722044" cy="7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3"/>
          <p:cNvSpPr/>
          <p:nvPr/>
        </p:nvSpPr>
        <p:spPr>
          <a:xfrm>
            <a:off x="4446209" y="3183059"/>
            <a:ext cx="213112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52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39" y="2937175"/>
            <a:ext cx="422618" cy="507141"/>
          </a:xfrm>
          <a:prstGeom prst="rect">
            <a:avLst/>
          </a:prstGeom>
        </p:spPr>
      </p:pic>
      <p:sp>
        <p:nvSpPr>
          <p:cNvPr id="66" name="角丸四角形 65"/>
          <p:cNvSpPr/>
          <p:nvPr/>
        </p:nvSpPr>
        <p:spPr>
          <a:xfrm>
            <a:off x="3554402" y="4802467"/>
            <a:ext cx="180371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67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38" y="4666021"/>
            <a:ext cx="422618" cy="507141"/>
          </a:xfrm>
          <a:prstGeom prst="rect">
            <a:avLst/>
          </a:prstGeom>
        </p:spPr>
      </p:pic>
      <p:sp>
        <p:nvSpPr>
          <p:cNvPr id="68" name="角丸四角形 67"/>
          <p:cNvSpPr/>
          <p:nvPr/>
        </p:nvSpPr>
        <p:spPr>
          <a:xfrm>
            <a:off x="6224673" y="4802467"/>
            <a:ext cx="180371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69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76" y="4654152"/>
            <a:ext cx="422618" cy="507141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745708" y="3672026"/>
            <a:ext cx="8851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CloudWatch</a:t>
            </a:r>
            <a:endParaRPr kumimoji="1" lang="ja-JP" altLang="en-US" sz="1100" dirty="0"/>
          </a:p>
        </p:txBody>
      </p:sp>
      <p:cxnSp>
        <p:nvCxnSpPr>
          <p:cNvPr id="71" name="直線矢印コネクタ 70"/>
          <p:cNvCxnSpPr>
            <a:endCxn id="50" idx="0"/>
          </p:cNvCxnSpPr>
          <p:nvPr/>
        </p:nvCxnSpPr>
        <p:spPr>
          <a:xfrm>
            <a:off x="4292552" y="5305266"/>
            <a:ext cx="0" cy="3178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407395" y="5671585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Grafana</a:t>
            </a:r>
            <a:endParaRPr kumimoji="1" lang="ja-JP" altLang="en-US" sz="11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126919" y="5145223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Elasticsearch</a:t>
            </a:r>
            <a:endParaRPr kumimoji="1" lang="ja-JP" altLang="en-US" sz="11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164288" y="5661248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Kibana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4306339" y="4149081"/>
            <a:ext cx="347235" cy="77051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5983370" y="4213461"/>
            <a:ext cx="815358" cy="691573"/>
          </a:xfrm>
          <a:prstGeom prst="straightConnector1">
            <a:avLst/>
          </a:prstGeom>
          <a:ln w="158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endCxn id="42" idx="0"/>
          </p:cNvCxnSpPr>
          <p:nvPr/>
        </p:nvCxnSpPr>
        <p:spPr>
          <a:xfrm>
            <a:off x="6965449" y="5295278"/>
            <a:ext cx="2" cy="25819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216998" y="51151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091701" y="337666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975749" y="3887470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Fluentd</a:t>
            </a:r>
            <a:endParaRPr kumimoji="1" lang="ja-JP" altLang="en-US" sz="11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483274" y="3600635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Micrometer</a:t>
            </a:r>
            <a:endParaRPr kumimoji="1" lang="ja-JP" altLang="en-US" sz="1100" dirty="0"/>
          </a:p>
        </p:txBody>
      </p:sp>
      <p:cxnSp>
        <p:nvCxnSpPr>
          <p:cNvPr id="82" name="直線矢印コネクタ 81"/>
          <p:cNvCxnSpPr>
            <a:endCxn id="70" idx="0"/>
          </p:cNvCxnSpPr>
          <p:nvPr/>
        </p:nvCxnSpPr>
        <p:spPr>
          <a:xfrm flipH="1" flipV="1">
            <a:off x="1188298" y="3672026"/>
            <a:ext cx="1447738" cy="43088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endCxn id="50" idx="1"/>
          </p:cNvCxnSpPr>
          <p:nvPr/>
        </p:nvCxnSpPr>
        <p:spPr>
          <a:xfrm>
            <a:off x="611560" y="3856619"/>
            <a:ext cx="3505439" cy="1945772"/>
          </a:xfrm>
          <a:prstGeom prst="bentConnector3">
            <a:avLst>
              <a:gd name="adj1" fmla="val -24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3260851" y="35308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ELB</a:t>
            </a:r>
            <a:endParaRPr kumimoji="1" lang="ja-JP" altLang="en-US" sz="1100" dirty="0"/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1188297" y="3376666"/>
            <a:ext cx="1727520" cy="13080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463986" y="267556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メトリクス</a:t>
            </a:r>
            <a:r>
              <a:rPr lang="ja-JP" altLang="en-US" sz="1050" dirty="0"/>
              <a:t>収集</a:t>
            </a:r>
            <a:endParaRPr kumimoji="1" lang="ja-JP" altLang="en-US" sz="105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6519497" y="44284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ログ収集</a:t>
            </a:r>
            <a:endParaRPr kumimoji="1" lang="ja-JP" altLang="en-US" sz="1050" dirty="0"/>
          </a:p>
        </p:txBody>
      </p:sp>
      <p:pic>
        <p:nvPicPr>
          <p:cNvPr id="54" name="Picture 10" descr="C:\Users\tie303856\Desktop\prometheus-logo-squa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54" y="3588508"/>
            <a:ext cx="722044" cy="7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/>
          <p:cNvSpPr txBox="1"/>
          <p:nvPr/>
        </p:nvSpPr>
        <p:spPr>
          <a:xfrm>
            <a:off x="4583169" y="3385191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Node</a:t>
            </a:r>
          </a:p>
          <a:p>
            <a:r>
              <a:rPr lang="en-US" altLang="ja-JP" sz="1100" dirty="0" smtClean="0"/>
              <a:t>Exporter</a:t>
            </a:r>
            <a:endParaRPr kumimoji="1" lang="ja-JP" altLang="en-US" sz="1100" dirty="0"/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4456258" y="4044585"/>
            <a:ext cx="782035" cy="96859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72390"/>
      </p:ext>
    </p:extLst>
  </p:cSld>
  <p:clrMapOvr>
    <a:masterClrMapping/>
  </p:clrMapOvr>
</p:sld>
</file>

<file path=ppt/theme/theme1.xml><?xml version="1.0" encoding="utf-8"?>
<a:theme xmlns:a="http://schemas.openxmlformats.org/drawingml/2006/main" name="ppt-theme">
  <a:themeElements>
    <a:clrScheme name="ユーザー定義 1">
      <a:dk1>
        <a:srgbClr val="3A3A3A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12B3C7"/>
      </a:hlink>
      <a:folHlink>
        <a:srgbClr val="12B3C7"/>
      </a:folHlink>
    </a:clrScheme>
    <a:fontScheme name="ユーザー定義 4">
      <a:majorFont>
        <a:latin typeface="Calibri"/>
        <a:ea typeface="HG丸ｺﾞｼｯｸM-PRO"/>
        <a:cs typeface=""/>
      </a:majorFont>
      <a:minorFont>
        <a:latin typeface="Calibr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0</TotalTime>
  <Words>47</Words>
  <Application>Microsoft Office PowerPoint</Application>
  <PresentationFormat>画面に合わせる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ppt-theme</vt:lpstr>
      <vt:lpstr>全体構成</vt:lpstr>
      <vt:lpstr>監視、ログ収集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2018-11-27T05:08:17Z</dcterms:created>
  <dcterms:modified xsi:type="dcterms:W3CDTF">2019-02-01T06:34:02Z</dcterms:modified>
</cp:coreProperties>
</file>