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427" r:id="rId2"/>
    <p:sldId id="459" r:id="rId3"/>
    <p:sldId id="463" r:id="rId4"/>
    <p:sldId id="46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9" autoAdjust="0"/>
    <p:restoredTop sz="94660"/>
  </p:normalViewPr>
  <p:slideViewPr>
    <p:cSldViewPr>
      <p:cViewPr varScale="1">
        <p:scale>
          <a:sx n="99" d="100"/>
          <a:sy n="99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80B-C37C-4C8E-9214-BB76D3E2E242}" type="datetimeFigureOut">
              <a:rPr kumimoji="1" lang="ja-JP" altLang="en-US" smtClean="0"/>
              <a:t>2019/2/1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9007-D9BB-45DA-9819-E088F3F0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アプリケーション構成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5" name="Picture 2" descr="ãchrome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17" y="2112842"/>
            <a:ext cx="1160128" cy="65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ãie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20" y="210535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ãfirefox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37" y="2105352"/>
            <a:ext cx="665072" cy="66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4" y="3717032"/>
            <a:ext cx="1981175" cy="936104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227970" y="1682651"/>
            <a:ext cx="2534744" cy="340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ブラウザ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724128" y="1682650"/>
            <a:ext cx="2534744" cy="340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サーバー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739962"/>
            <a:ext cx="1220473" cy="81364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75336"/>
            <a:ext cx="1780565" cy="933888"/>
          </a:xfrm>
          <a:prstGeom prst="rect">
            <a:avLst/>
          </a:prstGeom>
        </p:spPr>
      </p:pic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2" y="4480431"/>
            <a:ext cx="1305809" cy="120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46433" y="5634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851920" y="2764011"/>
            <a:ext cx="1728192" cy="6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3851920" y="4293096"/>
            <a:ext cx="1712121" cy="6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306160" y="2421448"/>
            <a:ext cx="81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REST API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60941" y="4666936"/>
            <a:ext cx="1193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React / Redux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46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全体構成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16" y="1732301"/>
            <a:ext cx="1033326" cy="488246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2483768" y="1628800"/>
            <a:ext cx="6320158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04" y="3909924"/>
            <a:ext cx="708955" cy="371840"/>
          </a:xfrm>
          <a:prstGeom prst="rect">
            <a:avLst/>
          </a:prstGeom>
        </p:spPr>
      </p:pic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" y="2178413"/>
            <a:ext cx="1071221" cy="9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7975" y="31706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344510" y="2216125"/>
            <a:ext cx="1427290" cy="276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995936" y="3170632"/>
            <a:ext cx="4255710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70080" y="355416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4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59" y="1859380"/>
            <a:ext cx="537317" cy="638065"/>
          </a:xfrm>
          <a:prstGeom prst="rect">
            <a:avLst/>
          </a:prstGeom>
        </p:spPr>
      </p:pic>
      <p:pic>
        <p:nvPicPr>
          <p:cNvPr id="25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78" y="2966045"/>
            <a:ext cx="530056" cy="64490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549642" y="2548183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27" name="Picture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57" y="1874891"/>
            <a:ext cx="544780" cy="653098"/>
          </a:xfrm>
          <a:prstGeom prst="rect">
            <a:avLst/>
          </a:prstGeom>
        </p:spPr>
      </p:pic>
      <p:pic>
        <p:nvPicPr>
          <p:cNvPr id="30" name="Picture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15" y="1899039"/>
            <a:ext cx="528193" cy="643017"/>
          </a:xfrm>
          <a:prstGeom prst="rect">
            <a:avLst/>
          </a:prstGeom>
        </p:spPr>
      </p:pic>
      <p:pic>
        <p:nvPicPr>
          <p:cNvPr id="3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97093"/>
            <a:ext cx="537317" cy="638065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76" y="4221475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64" y="4150070"/>
            <a:ext cx="544780" cy="653737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3419872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644008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6028793" y="220110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357193" y="483881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87592" y="484705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25" y="4160116"/>
            <a:ext cx="544781" cy="653737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661690" y="4825651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09440" y="252598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33317" y="253515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53898" y="2556839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4552118" y="2569737"/>
            <a:ext cx="757443" cy="15261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923723" y="4531826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446208" y="4511734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1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5868144" y="2406952"/>
            <a:ext cx="2808312" cy="3542328"/>
          </a:xfrm>
          <a:prstGeom prst="round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 smtClean="0"/>
              <a:t>CI/CD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30" y="1673165"/>
            <a:ext cx="1033326" cy="488246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535982" y="1569664"/>
            <a:ext cx="8284490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27" y="3591804"/>
            <a:ext cx="708955" cy="371840"/>
          </a:xfrm>
          <a:prstGeom prst="rect">
            <a:avLst/>
          </a:prstGeom>
        </p:spPr>
      </p:pic>
      <p:pic>
        <p:nvPicPr>
          <p:cNvPr id="59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31" y="1585667"/>
            <a:ext cx="615341" cy="613317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>
          <a:xfrm>
            <a:off x="2048150" y="3111496"/>
            <a:ext cx="4828106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22294" y="3495033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63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3" y="1800244"/>
            <a:ext cx="537317" cy="638065"/>
          </a:xfrm>
          <a:prstGeom prst="rect">
            <a:avLst/>
          </a:prstGeom>
        </p:spPr>
      </p:pic>
      <p:pic>
        <p:nvPicPr>
          <p:cNvPr id="65" name="Picture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92" y="2906909"/>
            <a:ext cx="530056" cy="644902"/>
          </a:xfrm>
          <a:prstGeom prst="rect">
            <a:avLst/>
          </a:prstGeom>
        </p:spPr>
      </p:pic>
      <p:sp>
        <p:nvSpPr>
          <p:cNvPr id="83" name="テキスト ボックス 82"/>
          <p:cNvSpPr txBox="1"/>
          <p:nvPr/>
        </p:nvSpPr>
        <p:spPr>
          <a:xfrm>
            <a:off x="601856" y="2489047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84" name="Picture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71" y="1815755"/>
            <a:ext cx="544780" cy="653098"/>
          </a:xfrm>
          <a:prstGeom prst="rect">
            <a:avLst/>
          </a:prstGeom>
        </p:spPr>
      </p:pic>
      <p:pic>
        <p:nvPicPr>
          <p:cNvPr id="85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29" y="1839903"/>
            <a:ext cx="528193" cy="643017"/>
          </a:xfrm>
          <a:prstGeom prst="rect">
            <a:avLst/>
          </a:prstGeom>
        </p:spPr>
      </p:pic>
      <p:pic>
        <p:nvPicPr>
          <p:cNvPr id="86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38" y="1837957"/>
            <a:ext cx="537317" cy="638065"/>
          </a:xfrm>
          <a:prstGeom prst="rect">
            <a:avLst/>
          </a:prstGeom>
        </p:spPr>
      </p:pic>
      <p:pic>
        <p:nvPicPr>
          <p:cNvPr id="87" name="Picture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72" y="4815839"/>
            <a:ext cx="512055" cy="531020"/>
          </a:xfrm>
          <a:prstGeom prst="rect">
            <a:avLst/>
          </a:prstGeom>
        </p:spPr>
      </p:pic>
      <p:pic>
        <p:nvPicPr>
          <p:cNvPr id="89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78" y="4090934"/>
            <a:ext cx="544780" cy="653737"/>
          </a:xfrm>
          <a:prstGeom prst="rect">
            <a:avLst/>
          </a:prstGeom>
        </p:spPr>
      </p:pic>
      <p:cxnSp>
        <p:nvCxnSpPr>
          <p:cNvPr id="91" name="直線矢印コネクタ 90"/>
          <p:cNvCxnSpPr/>
          <p:nvPr/>
        </p:nvCxnSpPr>
        <p:spPr>
          <a:xfrm>
            <a:off x="1472086" y="2112250"/>
            <a:ext cx="559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696222" y="2112250"/>
            <a:ext cx="559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4081007" y="2141970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409407" y="4779683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967588" y="544141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98" name="Picture 1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37" y="3549268"/>
            <a:ext cx="544781" cy="653737"/>
          </a:xfrm>
          <a:prstGeom prst="rect">
            <a:avLst/>
          </a:prstGeom>
        </p:spPr>
      </p:pic>
      <p:sp>
        <p:nvSpPr>
          <p:cNvPr id="99" name="テキスト ボックス 98"/>
          <p:cNvSpPr txBox="1"/>
          <p:nvPr/>
        </p:nvSpPr>
        <p:spPr>
          <a:xfrm>
            <a:off x="4466913" y="4015685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061654" y="246685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85531" y="2476022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606112" y="2497703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103" name="直線矢印コネクタ 102"/>
          <p:cNvCxnSpPr/>
          <p:nvPr/>
        </p:nvCxnSpPr>
        <p:spPr>
          <a:xfrm flipH="1">
            <a:off x="2604332" y="2510601"/>
            <a:ext cx="757443" cy="15261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V="1">
            <a:off x="2975937" y="3963644"/>
            <a:ext cx="992514" cy="5090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367091" y="4271983"/>
            <a:ext cx="0" cy="4726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02" y="3402174"/>
            <a:ext cx="528778" cy="634534"/>
          </a:xfrm>
          <a:prstGeom prst="rect">
            <a:avLst/>
          </a:prstGeom>
        </p:spPr>
      </p:pic>
      <p:pic>
        <p:nvPicPr>
          <p:cNvPr id="107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92" y="4815839"/>
            <a:ext cx="544780" cy="653736"/>
          </a:xfrm>
          <a:prstGeom prst="rect">
            <a:avLst/>
          </a:prstGeom>
        </p:spPr>
      </p:pic>
      <p:pic>
        <p:nvPicPr>
          <p:cNvPr id="108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18" y="3585619"/>
            <a:ext cx="533234" cy="643018"/>
          </a:xfrm>
          <a:prstGeom prst="rect">
            <a:avLst/>
          </a:prstGeom>
        </p:spPr>
      </p:pic>
      <p:pic>
        <p:nvPicPr>
          <p:cNvPr id="109" name="Picture 8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49" y="2085443"/>
            <a:ext cx="537317" cy="643018"/>
          </a:xfrm>
          <a:prstGeom prst="rect">
            <a:avLst/>
          </a:prstGeom>
        </p:spPr>
      </p:pic>
      <p:sp>
        <p:nvSpPr>
          <p:cNvPr id="110" name="テキスト ボックス 109"/>
          <p:cNvSpPr txBox="1"/>
          <p:nvPr/>
        </p:nvSpPr>
        <p:spPr>
          <a:xfrm>
            <a:off x="6005005" y="4150241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CodeBuild</a:t>
            </a:r>
            <a:endParaRPr kumimoji="1" lang="ja-JP" altLang="en-US" sz="11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688683" y="4015685"/>
            <a:ext cx="930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CodeCommit</a:t>
            </a:r>
            <a:endParaRPr kumimoji="1" lang="ja-JP" altLang="en-US" sz="11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107624" y="2715293"/>
            <a:ext cx="9348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CodePipeline</a:t>
            </a:r>
            <a:endParaRPr kumimoji="1" lang="ja-JP" altLang="en-US" sz="11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145698" y="5469575"/>
            <a:ext cx="878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CodeDeploy</a:t>
            </a:r>
            <a:endParaRPr kumimoji="1" lang="ja-JP" altLang="en-US" sz="1100" dirty="0"/>
          </a:p>
        </p:txBody>
      </p:sp>
      <p:cxnSp>
        <p:nvCxnSpPr>
          <p:cNvPr id="116" name="直線矢印コネクタ 115"/>
          <p:cNvCxnSpPr>
            <a:endCxn id="99" idx="2"/>
          </p:cNvCxnSpPr>
          <p:nvPr/>
        </p:nvCxnSpPr>
        <p:spPr>
          <a:xfrm flipH="1" flipV="1">
            <a:off x="4915915" y="4277295"/>
            <a:ext cx="2268049" cy="848844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矢印 15"/>
          <p:cNvSpPr/>
          <p:nvPr/>
        </p:nvSpPr>
        <p:spPr>
          <a:xfrm>
            <a:off x="6656832" y="3678295"/>
            <a:ext cx="1099035" cy="156695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左矢印 118"/>
          <p:cNvSpPr/>
          <p:nvPr/>
        </p:nvSpPr>
        <p:spPr>
          <a:xfrm rot="13465759">
            <a:off x="6536736" y="4376770"/>
            <a:ext cx="1000521" cy="123852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08" idx="0"/>
            <a:endCxn id="54" idx="3"/>
          </p:cNvCxnSpPr>
          <p:nvPr/>
        </p:nvCxnSpPr>
        <p:spPr>
          <a:xfrm rot="16200000" flipV="1">
            <a:off x="5389631" y="2605214"/>
            <a:ext cx="1668331" cy="292479"/>
          </a:xfrm>
          <a:prstGeom prst="bentConnector2">
            <a:avLst/>
          </a:prstGeom>
          <a:ln w="15875">
            <a:solidFill>
              <a:schemeClr val="tx1"/>
            </a:solidFill>
            <a:prstDash val="lg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966504" y="3513791"/>
            <a:ext cx="805058" cy="105761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40270" y="3101936"/>
            <a:ext cx="577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VPC</a:t>
            </a:r>
          </a:p>
          <a:p>
            <a:r>
              <a:rPr lang="en-US" altLang="ja-JP" sz="1100" dirty="0" smtClean="0"/>
              <a:t>subnet</a:t>
            </a:r>
            <a:endParaRPr kumimoji="1" lang="en-US" altLang="ja-JP" sz="1100" dirty="0" smtClean="0"/>
          </a:p>
        </p:txBody>
      </p:sp>
    </p:spTree>
    <p:extLst>
      <p:ext uri="{BB962C8B-B14F-4D97-AF65-F5344CB8AC3E}">
        <p14:creationId xmlns:p14="http://schemas.microsoft.com/office/powerpoint/2010/main" val="10118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tie303856\Desktop\ダウンロー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37" y="3691406"/>
            <a:ext cx="601637" cy="35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監視、ログ収集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07975" y="1628800"/>
            <a:ext cx="8495951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93" y="3272373"/>
            <a:ext cx="853267" cy="447530"/>
          </a:xfrm>
          <a:prstGeom prst="rect">
            <a:avLst/>
          </a:prstGeom>
        </p:spPr>
      </p:pic>
      <p:pic>
        <p:nvPicPr>
          <p:cNvPr id="17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2483768" y="2818450"/>
            <a:ext cx="5767878" cy="3346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4545" y="319074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5" name="Pictur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40" y="2556839"/>
            <a:ext cx="530056" cy="644902"/>
          </a:xfrm>
          <a:prstGeom prst="rect">
            <a:avLst/>
          </a:prstGeom>
        </p:spPr>
      </p:pic>
      <p:pic>
        <p:nvPicPr>
          <p:cNvPr id="27" name="Picture 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97" y="1718787"/>
            <a:ext cx="544780" cy="653098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91" y="3888724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67" y="2937175"/>
            <a:ext cx="544780" cy="653737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06288" y="5090531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Prometheus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03255" y="4452507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34231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25573" y="2045336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1044593" y="2476223"/>
            <a:ext cx="1002040" cy="81669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9" y="3144642"/>
            <a:ext cx="525324" cy="596313"/>
          </a:xfrm>
          <a:prstGeom prst="rect">
            <a:avLst/>
          </a:prstGeom>
        </p:spPr>
      </p:pic>
      <p:pic>
        <p:nvPicPr>
          <p:cNvPr id="39" name="Picture 7" descr="C:\Users\tie303856\Desktop\Fluentd_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9" y="3904667"/>
            <a:ext cx="339525" cy="2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tie303856\Desktop\RGB\Kibana\PNG\Kibana Colo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55" y="5553471"/>
            <a:ext cx="328191" cy="3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tie303856\Desktop\RGB\Elasticsearch\PNG\Elasticsearch Colo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01" y="4905034"/>
            <a:ext cx="354654" cy="3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tie303856\Desktop\43383564-afa9ea6c-93db-11e8-855b-de8be4f797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99" y="5623136"/>
            <a:ext cx="351106" cy="3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30" y="4760657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4446209" y="3183059"/>
            <a:ext cx="213112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39" y="2937175"/>
            <a:ext cx="422618" cy="507141"/>
          </a:xfrm>
          <a:prstGeom prst="rect">
            <a:avLst/>
          </a:prstGeom>
        </p:spPr>
      </p:pic>
      <p:sp>
        <p:nvSpPr>
          <p:cNvPr id="66" name="角丸四角形 65"/>
          <p:cNvSpPr/>
          <p:nvPr/>
        </p:nvSpPr>
        <p:spPr>
          <a:xfrm>
            <a:off x="3554402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7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38" y="4666021"/>
            <a:ext cx="422618" cy="507141"/>
          </a:xfrm>
          <a:prstGeom prst="rect">
            <a:avLst/>
          </a:prstGeom>
        </p:spPr>
      </p:pic>
      <p:sp>
        <p:nvSpPr>
          <p:cNvPr id="68" name="角丸四角形 67"/>
          <p:cNvSpPr/>
          <p:nvPr/>
        </p:nvSpPr>
        <p:spPr>
          <a:xfrm>
            <a:off x="6224673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9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76" y="4654152"/>
            <a:ext cx="422618" cy="507141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745708" y="3672026"/>
            <a:ext cx="885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CloudWatch</a:t>
            </a:r>
            <a:endParaRPr kumimoji="1" lang="ja-JP" altLang="en-US" sz="1100" dirty="0"/>
          </a:p>
        </p:txBody>
      </p:sp>
      <p:cxnSp>
        <p:nvCxnSpPr>
          <p:cNvPr id="71" name="直線矢印コネクタ 70"/>
          <p:cNvCxnSpPr>
            <a:endCxn id="50" idx="0"/>
          </p:cNvCxnSpPr>
          <p:nvPr/>
        </p:nvCxnSpPr>
        <p:spPr>
          <a:xfrm>
            <a:off x="4292552" y="5305266"/>
            <a:ext cx="0" cy="3178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407395" y="567158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Grafana</a:t>
            </a:r>
            <a:endParaRPr kumimoji="1" lang="ja-JP" altLang="en-US" sz="11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126919" y="5145223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Elasticsearch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64288" y="5661248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Kibana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4306339" y="4149081"/>
            <a:ext cx="347235" cy="77051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5983370" y="4213461"/>
            <a:ext cx="815358" cy="691573"/>
          </a:xfrm>
          <a:prstGeom prst="straightConnector1">
            <a:avLst/>
          </a:prstGeom>
          <a:ln w="158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42" idx="0"/>
          </p:cNvCxnSpPr>
          <p:nvPr/>
        </p:nvCxnSpPr>
        <p:spPr>
          <a:xfrm>
            <a:off x="6965449" y="5295278"/>
            <a:ext cx="2" cy="2581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216998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091701" y="337666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75749" y="388747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Fluentd</a:t>
            </a:r>
            <a:endParaRPr kumimoji="1" lang="ja-JP" altLang="en-US" sz="11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483274" y="3600635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Micrometer</a:t>
            </a:r>
            <a:endParaRPr kumimoji="1" lang="ja-JP" altLang="en-US" sz="1100" dirty="0"/>
          </a:p>
        </p:txBody>
      </p:sp>
      <p:cxnSp>
        <p:nvCxnSpPr>
          <p:cNvPr id="82" name="直線矢印コネクタ 81"/>
          <p:cNvCxnSpPr>
            <a:endCxn id="70" idx="0"/>
          </p:cNvCxnSpPr>
          <p:nvPr/>
        </p:nvCxnSpPr>
        <p:spPr>
          <a:xfrm flipH="1" flipV="1">
            <a:off x="1188298" y="3672026"/>
            <a:ext cx="1447738" cy="4308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endCxn id="50" idx="1"/>
          </p:cNvCxnSpPr>
          <p:nvPr/>
        </p:nvCxnSpPr>
        <p:spPr>
          <a:xfrm>
            <a:off x="611560" y="3856619"/>
            <a:ext cx="3505439" cy="1945772"/>
          </a:xfrm>
          <a:prstGeom prst="bentConnector3">
            <a:avLst>
              <a:gd name="adj1" fmla="val -24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3260851" y="35308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ELB</a:t>
            </a:r>
            <a:endParaRPr kumimoji="1" lang="ja-JP" altLang="en-US" sz="1100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1188297" y="3376666"/>
            <a:ext cx="1727520" cy="13080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63986" y="267556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メトリクス</a:t>
            </a:r>
            <a:r>
              <a:rPr lang="ja-JP" altLang="en-US" sz="1050" dirty="0"/>
              <a:t>収集</a:t>
            </a:r>
            <a:endParaRPr kumimoji="1" lang="ja-JP" altLang="en-US" sz="105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519497" y="44284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ログ収集</a:t>
            </a:r>
            <a:endParaRPr kumimoji="1" lang="ja-JP" altLang="en-US" sz="1050" dirty="0"/>
          </a:p>
        </p:txBody>
      </p:sp>
      <p:pic>
        <p:nvPicPr>
          <p:cNvPr id="54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54" y="3588508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/>
          <p:cNvSpPr txBox="1"/>
          <p:nvPr/>
        </p:nvSpPr>
        <p:spPr>
          <a:xfrm>
            <a:off x="4583169" y="3385191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Node</a:t>
            </a:r>
          </a:p>
          <a:p>
            <a:r>
              <a:rPr lang="en-US" altLang="ja-JP" sz="1100" dirty="0" smtClean="0"/>
              <a:t>Exporter</a:t>
            </a:r>
            <a:endParaRPr kumimoji="1" lang="ja-JP" altLang="en-US" sz="1100" dirty="0"/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4456258" y="4044585"/>
            <a:ext cx="782035" cy="96859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18258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84</Words>
  <Application>Microsoft Office PowerPoint</Application>
  <PresentationFormat>画面に合わせる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ppt-theme</vt:lpstr>
      <vt:lpstr>アプリケーション構成</vt:lpstr>
      <vt:lpstr>全体構成</vt:lpstr>
      <vt:lpstr>CI/CD</vt:lpstr>
      <vt:lpstr>監視、ログ収集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2018-11-27T05:08:17Z</dcterms:created>
  <dcterms:modified xsi:type="dcterms:W3CDTF">2019-02-12T11:02:09Z</dcterms:modified>
</cp:coreProperties>
</file>