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465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FF99"/>
    <a:srgbClr val="FFFFCC"/>
    <a:srgbClr val="FFCDE1"/>
    <a:srgbClr val="D4F6FA"/>
    <a:srgbClr val="FF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9" autoAdjust="0"/>
    <p:restoredTop sz="94660"/>
  </p:normalViewPr>
  <p:slideViewPr>
    <p:cSldViewPr>
      <p:cViewPr varScale="1">
        <p:scale>
          <a:sx n="103" d="100"/>
          <a:sy n="103" d="100"/>
        </p:scale>
        <p:origin x="-1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C780B-C37C-4C8E-9214-BB76D3E2E242}" type="datetimeFigureOut">
              <a:rPr kumimoji="1" lang="ja-JP" altLang="en-US" smtClean="0"/>
              <a:t>2019/3/26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E9007-D9BB-45DA-9819-E088F3F0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6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62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2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5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3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467545" y="1484313"/>
            <a:ext cx="8208144" cy="64928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4"/>
          </p:nvPr>
        </p:nvSpPr>
        <p:spPr>
          <a:xfrm>
            <a:off x="468313" y="2205038"/>
            <a:ext cx="8207375" cy="41036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43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6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9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05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61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301075" y="1484784"/>
            <a:ext cx="6518260" cy="4526926"/>
          </a:xfrm>
          <a:prstGeom prst="roundRect">
            <a:avLst>
              <a:gd name="adj" fmla="val 225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フロントエンド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107504" y="12576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600" dirty="0" smtClean="0"/>
              <a:t>責務配置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9" name="直線矢印コネクタ 8"/>
          <p:cNvCxnSpPr>
            <a:stCxn id="45" idx="3"/>
            <a:endCxn id="60" idx="1"/>
          </p:cNvCxnSpPr>
          <p:nvPr/>
        </p:nvCxnSpPr>
        <p:spPr>
          <a:xfrm>
            <a:off x="6537737" y="5399642"/>
            <a:ext cx="8447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角丸四角形 1"/>
          <p:cNvSpPr/>
          <p:nvPr/>
        </p:nvSpPr>
        <p:spPr>
          <a:xfrm>
            <a:off x="3172804" y="5147614"/>
            <a:ext cx="1374587" cy="5040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5163150" y="5147614"/>
            <a:ext cx="1374587" cy="5040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api</a:t>
            </a:r>
            <a:endParaRPr kumimoji="1" lang="ja-JP" altLang="en-US" dirty="0"/>
          </a:p>
        </p:txBody>
      </p:sp>
      <p:sp>
        <p:nvSpPr>
          <p:cNvPr id="60" name="角丸四角形 59"/>
          <p:cNvSpPr/>
          <p:nvPr/>
        </p:nvSpPr>
        <p:spPr>
          <a:xfrm>
            <a:off x="7382527" y="4787574"/>
            <a:ext cx="1597047" cy="1224136"/>
          </a:xfrm>
          <a:prstGeom prst="roundRect">
            <a:avLst>
              <a:gd name="adj" fmla="val 7516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バックエンド</a:t>
            </a:r>
            <a:endParaRPr kumimoji="1" lang="en-US" altLang="ja-JP" sz="1600" dirty="0" smtClean="0"/>
          </a:p>
          <a:p>
            <a:pPr algn="ctr"/>
            <a:r>
              <a:rPr lang="ja-JP" altLang="en-US" sz="1600" dirty="0" smtClean="0"/>
              <a:t>（</a:t>
            </a:r>
            <a:r>
              <a:rPr lang="en-US" altLang="ja-JP" sz="1600" dirty="0" smtClean="0"/>
              <a:t>REST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API</a:t>
            </a:r>
            <a:r>
              <a:rPr lang="ja-JP" altLang="en-US" sz="1600" dirty="0" smtClean="0"/>
              <a:t>）</a:t>
            </a:r>
            <a:endParaRPr kumimoji="1" lang="ja-JP" altLang="en-US" sz="1600" dirty="0"/>
          </a:p>
        </p:txBody>
      </p:sp>
      <p:cxnSp>
        <p:nvCxnSpPr>
          <p:cNvPr id="61" name="直線矢印コネクタ 60"/>
          <p:cNvCxnSpPr>
            <a:stCxn id="2" idx="3"/>
            <a:endCxn id="45" idx="1"/>
          </p:cNvCxnSpPr>
          <p:nvPr/>
        </p:nvCxnSpPr>
        <p:spPr>
          <a:xfrm>
            <a:off x="4547391" y="5399642"/>
            <a:ext cx="6157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3146927" y="3508277"/>
            <a:ext cx="1426342" cy="5040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view-model</a:t>
            </a:r>
            <a:endParaRPr kumimoji="1" lang="ja-JP" altLang="en-US" dirty="0"/>
          </a:p>
        </p:txBody>
      </p:sp>
      <p:cxnSp>
        <p:nvCxnSpPr>
          <p:cNvPr id="69" name="直線矢印コネクタ 68"/>
          <p:cNvCxnSpPr>
            <a:stCxn id="2" idx="0"/>
            <a:endCxn id="68" idx="2"/>
          </p:cNvCxnSpPr>
          <p:nvPr/>
        </p:nvCxnSpPr>
        <p:spPr>
          <a:xfrm flipV="1">
            <a:off x="3860098" y="4012333"/>
            <a:ext cx="0" cy="1135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698654" y="2357140"/>
            <a:ext cx="1512168" cy="50405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action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698653" y="3057735"/>
            <a:ext cx="1512169" cy="50405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component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703577" y="3760305"/>
            <a:ext cx="1507245" cy="50405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container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703577" y="4470271"/>
            <a:ext cx="1507245" cy="50405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reducer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703577" y="5147614"/>
            <a:ext cx="1507245" cy="50405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saga</a:t>
            </a:r>
          </a:p>
          <a:p>
            <a:pPr algn="ctr"/>
            <a:r>
              <a:rPr lang="en-US" altLang="ja-JP" dirty="0"/>
              <a:t>(</a:t>
            </a:r>
            <a:r>
              <a:rPr lang="en-US" altLang="ja-JP" dirty="0" smtClean="0"/>
              <a:t>middleware)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5163149" y="4075917"/>
            <a:ext cx="1374587" cy="5040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common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28" idx="3"/>
            <a:endCxn id="2" idx="1"/>
          </p:cNvCxnSpPr>
          <p:nvPr/>
        </p:nvCxnSpPr>
        <p:spPr>
          <a:xfrm>
            <a:off x="2210822" y="5399642"/>
            <a:ext cx="9619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453474" y="1907254"/>
            <a:ext cx="2045379" cy="3960440"/>
          </a:xfrm>
          <a:prstGeom prst="roundRect">
            <a:avLst>
              <a:gd name="adj" fmla="val 2255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Redux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0" name="直線矢印コネクタ 49"/>
          <p:cNvCxnSpPr>
            <a:stCxn id="27" idx="3"/>
            <a:endCxn id="68" idx="1"/>
          </p:cNvCxnSpPr>
          <p:nvPr/>
        </p:nvCxnSpPr>
        <p:spPr>
          <a:xfrm flipV="1">
            <a:off x="2210822" y="3760305"/>
            <a:ext cx="936105" cy="961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25" idx="3"/>
            <a:endCxn id="68" idx="1"/>
          </p:cNvCxnSpPr>
          <p:nvPr/>
        </p:nvCxnSpPr>
        <p:spPr>
          <a:xfrm>
            <a:off x="2210822" y="3309763"/>
            <a:ext cx="936105" cy="450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49"/>
          <p:cNvCxnSpPr>
            <a:stCxn id="28" idx="3"/>
            <a:endCxn id="68" idx="1"/>
          </p:cNvCxnSpPr>
          <p:nvPr/>
        </p:nvCxnSpPr>
        <p:spPr>
          <a:xfrm flipV="1">
            <a:off x="2210822" y="3760305"/>
            <a:ext cx="936105" cy="1639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2" idx="0"/>
            <a:endCxn id="32" idx="1"/>
          </p:cNvCxnSpPr>
          <p:nvPr/>
        </p:nvCxnSpPr>
        <p:spPr>
          <a:xfrm flipV="1">
            <a:off x="3860098" y="4327945"/>
            <a:ext cx="1303051" cy="819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89415"/>
      </p:ext>
    </p:extLst>
  </p:cSld>
  <p:clrMapOvr>
    <a:masterClrMapping/>
  </p:clrMapOvr>
</p:sld>
</file>

<file path=ppt/theme/theme1.xml><?xml version="1.0" encoding="utf-8"?>
<a:theme xmlns:a="http://schemas.openxmlformats.org/drawingml/2006/main" name="ppt-theme">
  <a:themeElements>
    <a:clrScheme name="ユーザー定義 1">
      <a:dk1>
        <a:srgbClr val="3A3A3A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12B3C7"/>
      </a:hlink>
      <a:folHlink>
        <a:srgbClr val="12B3C7"/>
      </a:folHlink>
    </a:clrScheme>
    <a:fontScheme name="ユーザー定義 4">
      <a:majorFont>
        <a:latin typeface="Calibri"/>
        <a:ea typeface="HG丸ｺﾞｼｯｸM-PRO"/>
        <a:cs typeface=""/>
      </a:majorFont>
      <a:minorFont>
        <a:latin typeface="Calibri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ppt-theme</Template>
  <TotalTime>0</TotalTime>
  <Words>21</Words>
  <Application>Microsoft Office PowerPoint</Application>
  <PresentationFormat>画面に合わせる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ppt-theme</vt:lpstr>
      <vt:lpstr>責務配置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2018-11-27T05:08:17Z</dcterms:created>
  <dcterms:modified xsi:type="dcterms:W3CDTF">2019-03-26T08:21:50Z</dcterms:modified>
</cp:coreProperties>
</file>