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465" r:id="rId2"/>
    <p:sldId id="464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4" y="3909924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" y="2178413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7975" y="3170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344510" y="2216125"/>
            <a:ext cx="1427290" cy="276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4" y="4150070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7193" y="483881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25" y="4160116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661690" y="482565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4923723" y="4531826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446208" y="4511734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/>
          <p:nvPr/>
        </p:nvCxnSpPr>
        <p:spPr>
          <a:xfrm rot="16200000" flipH="1">
            <a:off x="2723142" y="3061589"/>
            <a:ext cx="1658488" cy="1273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5868144" y="2406952"/>
            <a:ext cx="2808312" cy="3542328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 smtClean="0"/>
              <a:t>CI/CD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30" y="1673165"/>
            <a:ext cx="1033326" cy="488246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535982" y="1569664"/>
            <a:ext cx="8284490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27" y="3591804"/>
            <a:ext cx="708955" cy="371840"/>
          </a:xfrm>
          <a:prstGeom prst="rect">
            <a:avLst/>
          </a:prstGeom>
        </p:spPr>
      </p:pic>
      <p:pic>
        <p:nvPicPr>
          <p:cNvPr id="59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1" y="1585667"/>
            <a:ext cx="615341" cy="613317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2048150" y="3111496"/>
            <a:ext cx="4828106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22294" y="349503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63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" y="1800244"/>
            <a:ext cx="537317" cy="638065"/>
          </a:xfrm>
          <a:prstGeom prst="rect">
            <a:avLst/>
          </a:prstGeom>
        </p:spPr>
      </p:pic>
      <p:pic>
        <p:nvPicPr>
          <p:cNvPr id="65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2" y="2906909"/>
            <a:ext cx="530056" cy="644902"/>
          </a:xfrm>
          <a:prstGeom prst="rect">
            <a:avLst/>
          </a:prstGeom>
        </p:spPr>
      </p:pic>
      <p:sp>
        <p:nvSpPr>
          <p:cNvPr id="83" name="テキスト ボックス 82"/>
          <p:cNvSpPr txBox="1"/>
          <p:nvPr/>
        </p:nvSpPr>
        <p:spPr>
          <a:xfrm>
            <a:off x="601856" y="2489047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84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1" y="1815755"/>
            <a:ext cx="544780" cy="653098"/>
          </a:xfrm>
          <a:prstGeom prst="rect">
            <a:avLst/>
          </a:prstGeom>
        </p:spPr>
      </p:pic>
      <p:pic>
        <p:nvPicPr>
          <p:cNvPr id="85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29" y="1839903"/>
            <a:ext cx="528193" cy="643017"/>
          </a:xfrm>
          <a:prstGeom prst="rect">
            <a:avLst/>
          </a:prstGeom>
        </p:spPr>
      </p:pic>
      <p:pic>
        <p:nvPicPr>
          <p:cNvPr id="86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38" y="1837957"/>
            <a:ext cx="537317" cy="638065"/>
          </a:xfrm>
          <a:prstGeom prst="rect">
            <a:avLst/>
          </a:prstGeom>
        </p:spPr>
      </p:pic>
      <p:pic>
        <p:nvPicPr>
          <p:cNvPr id="87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72" y="4815839"/>
            <a:ext cx="512055" cy="531020"/>
          </a:xfrm>
          <a:prstGeom prst="rect">
            <a:avLst/>
          </a:prstGeom>
        </p:spPr>
      </p:pic>
      <p:pic>
        <p:nvPicPr>
          <p:cNvPr id="89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8" y="4090934"/>
            <a:ext cx="544780" cy="653737"/>
          </a:xfrm>
          <a:prstGeom prst="rect">
            <a:avLst/>
          </a:prstGeom>
        </p:spPr>
      </p:pic>
      <p:cxnSp>
        <p:nvCxnSpPr>
          <p:cNvPr id="91" name="直線矢印コネクタ 90"/>
          <p:cNvCxnSpPr/>
          <p:nvPr/>
        </p:nvCxnSpPr>
        <p:spPr>
          <a:xfrm>
            <a:off x="1472086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696222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081007" y="2141970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409407" y="4779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967588" y="544141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98" name="Picture 1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7" y="3549268"/>
            <a:ext cx="544781" cy="653737"/>
          </a:xfrm>
          <a:prstGeom prst="rect">
            <a:avLst/>
          </a:prstGeom>
        </p:spPr>
      </p:pic>
      <p:sp>
        <p:nvSpPr>
          <p:cNvPr id="99" name="テキスト ボックス 98"/>
          <p:cNvSpPr txBox="1"/>
          <p:nvPr/>
        </p:nvSpPr>
        <p:spPr>
          <a:xfrm>
            <a:off x="4466913" y="401568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061654" y="24668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85531" y="2476022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606112" y="249770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104" name="直線矢印コネクタ 103"/>
          <p:cNvCxnSpPr/>
          <p:nvPr/>
        </p:nvCxnSpPr>
        <p:spPr>
          <a:xfrm flipV="1">
            <a:off x="2975937" y="3963644"/>
            <a:ext cx="992514" cy="5090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367091" y="4271983"/>
            <a:ext cx="0" cy="472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02" y="3402174"/>
            <a:ext cx="528778" cy="634534"/>
          </a:xfrm>
          <a:prstGeom prst="rect">
            <a:avLst/>
          </a:prstGeom>
        </p:spPr>
      </p:pic>
      <p:pic>
        <p:nvPicPr>
          <p:cNvPr id="107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2" y="4815839"/>
            <a:ext cx="544780" cy="653736"/>
          </a:xfrm>
          <a:prstGeom prst="rect">
            <a:avLst/>
          </a:prstGeom>
        </p:spPr>
      </p:pic>
      <p:pic>
        <p:nvPicPr>
          <p:cNvPr id="108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18" y="3585619"/>
            <a:ext cx="533234" cy="643018"/>
          </a:xfrm>
          <a:prstGeom prst="rect">
            <a:avLst/>
          </a:prstGeom>
        </p:spPr>
      </p:pic>
      <p:pic>
        <p:nvPicPr>
          <p:cNvPr id="109" name="Picture 8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9" y="2085443"/>
            <a:ext cx="537317" cy="643018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6005005" y="4150241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CodeBuild</a:t>
            </a:r>
            <a:endParaRPr kumimoji="1" lang="ja-JP" altLang="en-US" sz="11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688683" y="4015685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CodeCommit</a:t>
            </a:r>
            <a:endParaRPr kumimoji="1" lang="ja-JP" altLang="en-US" sz="11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07624" y="2715293"/>
            <a:ext cx="934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CodePipeline</a:t>
            </a:r>
            <a:endParaRPr kumimoji="1" lang="ja-JP" altLang="en-US" sz="11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145698" y="5469575"/>
            <a:ext cx="878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CodeDeploy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>
            <a:endCxn id="99" idx="2"/>
          </p:cNvCxnSpPr>
          <p:nvPr/>
        </p:nvCxnSpPr>
        <p:spPr>
          <a:xfrm flipH="1" flipV="1">
            <a:off x="4915915" y="4277295"/>
            <a:ext cx="2268049" cy="848844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矢印 15"/>
          <p:cNvSpPr/>
          <p:nvPr/>
        </p:nvSpPr>
        <p:spPr>
          <a:xfrm>
            <a:off x="6656832" y="3678295"/>
            <a:ext cx="1099035" cy="156695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左矢印 118"/>
          <p:cNvSpPr/>
          <p:nvPr/>
        </p:nvSpPr>
        <p:spPr>
          <a:xfrm rot="13465759">
            <a:off x="6536736" y="4376770"/>
            <a:ext cx="1000521" cy="123852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08" idx="0"/>
            <a:endCxn id="54" idx="3"/>
          </p:cNvCxnSpPr>
          <p:nvPr/>
        </p:nvCxnSpPr>
        <p:spPr>
          <a:xfrm rot="16200000" flipV="1">
            <a:off x="5389631" y="2605214"/>
            <a:ext cx="1668331" cy="292479"/>
          </a:xfrm>
          <a:prstGeom prst="bentConnector2">
            <a:avLst/>
          </a:prstGeom>
          <a:ln w="15875">
            <a:solidFill>
              <a:schemeClr val="tx1"/>
            </a:solidFill>
            <a:prstDash val="lg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966504" y="3513791"/>
            <a:ext cx="805058" cy="10576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40270" y="3101936"/>
            <a:ext cx="57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VPC</a:t>
            </a:r>
          </a:p>
          <a:p>
            <a:r>
              <a:rPr lang="en-US" altLang="ja-JP" sz="1100" dirty="0" smtClean="0"/>
              <a:t>subnet</a:t>
            </a:r>
            <a:endParaRPr kumimoji="1" lang="en-US" altLang="ja-JP" sz="1100" dirty="0" smtClean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747661" y="2995665"/>
            <a:ext cx="1658488" cy="1273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2840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46</Words>
  <Application>Microsoft Office PowerPoint</Application>
  <PresentationFormat>画面に合わせる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ppt-theme</vt:lpstr>
      <vt:lpstr>全体構成</vt:lpstr>
      <vt:lpstr>CI/CD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2019-02-15T10:47:39Z</dcterms:modified>
</cp:coreProperties>
</file>