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0" r:id="rId2"/>
  </p:sldMasterIdLst>
  <p:notesMasterIdLst>
    <p:notesMasterId r:id="rId27"/>
  </p:notesMasterIdLst>
  <p:sldIdLst>
    <p:sldId id="304" r:id="rId3"/>
    <p:sldId id="306" r:id="rId4"/>
    <p:sldId id="302" r:id="rId5"/>
    <p:sldId id="308" r:id="rId6"/>
    <p:sldId id="309" r:id="rId7"/>
    <p:sldId id="328" r:id="rId8"/>
    <p:sldId id="321" r:id="rId9"/>
    <p:sldId id="331" r:id="rId10"/>
    <p:sldId id="327" r:id="rId11"/>
    <p:sldId id="310" r:id="rId12"/>
    <p:sldId id="322" r:id="rId13"/>
    <p:sldId id="305" r:id="rId14"/>
    <p:sldId id="311" r:id="rId15"/>
    <p:sldId id="312" r:id="rId16"/>
    <p:sldId id="320" r:id="rId17"/>
    <p:sldId id="313" r:id="rId18"/>
    <p:sldId id="303" r:id="rId19"/>
    <p:sldId id="315" r:id="rId20"/>
    <p:sldId id="301" r:id="rId21"/>
    <p:sldId id="323" r:id="rId22"/>
    <p:sldId id="324" r:id="rId23"/>
    <p:sldId id="330" r:id="rId24"/>
    <p:sldId id="325" r:id="rId25"/>
    <p:sldId id="3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00A"/>
    <a:srgbClr val="FF0DE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941" autoAdjust="0"/>
  </p:normalViewPr>
  <p:slideViewPr>
    <p:cSldViewPr snapToGrid="0">
      <p:cViewPr varScale="1">
        <p:scale>
          <a:sx n="65" d="100"/>
          <a:sy n="65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30T10:20:58.48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30T09:34:14.0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2111 12626 2560,'0'0'557,"0"0"-239,0 0-25,0 0-96,0 0 97,0 0-123,0 0 143,0 0 225,0 0-44,0 0-89,0 0-38,0 0-54,0 0 17,0-3-59,0-10-101,0 10 47,0 3 44,0-3-44,0-9 1,0 9-107,0 3-59,0 0 33,0 0 15,0 0 22,0-3 5,0 2-230,0-1 72,0 0 60,0 0 49,0-2 81,0-6 419,0 5-370,0 2-94,0 0-99,0 0 58,0 3-68,0 0 47,0 0 32,0-3-10,0-21 93,0 18-84,0 2 48,-3 4-63,3 0-69,-1 0 0,0 0-1,1 0 0,-1 0 0,0 0 1,0 0-1,0 0 0,1-1 1,-1 1-1,0 0 0,0 0 1,1-1-1,-1 1 0,0 0 0,0-1 1,1 1 0,-1-1-1,1 0 0,-1 1-1,1-1 1,0 0 0,-1 0 0,1 1 0,0-1 0,0 0 0,0 0 0,0 0 0,-1 1 0,1-1 0,0 0 0,0 0 0,1 0 1,-1 1 0,0-11 77,0-8 184,0 15-230,0 1-54,0 0 87,-7 3-85,7 0 18,0 0 0,-1 1 0,1-1-1,0 0 1,-1 0 0,1 0 0,0 0 0,-1 0 0,1 0 0,0 0 0,-1 0 0,1 0 0,0 0 0,-1 0 0,1 0 0,0-1 0,-1 1-1,1 0 1,0 0 0,-1 0 0,1 0 0,0 0 0,-1-1 0,1 1 0,0 0 0,0 0 0,-1-1 0,1 1 0,0 0 0,0 0 0,0-1-1,-1 1 1,1 0 3,-2-11 27,2 2 29,0-2 38,0 8-57,0-1 16,0-8-15,0 9-1,0-3 7,-3-4-61,2 10 16,0-1 0,1 1-1,-1 0 1,0-1 0,0 1 0,1 0 0,-1 0 0,0-1 0,0 1 0,0 0 0,1 0 0,-1 0 0,0 0 0,0 0 0,0 0 1,1 0 0,0 0 1,0 0 0,0 0 0,0 0-1,0 0 1,0 0 0,0 0 0,-1 0-1,1 0 1,0 0 0,0 0 0,0 0-1,0 0 1,0 0 0,0 0 0,0 0-1,0 0 1,-1 0 0,1 0 0,0 0-1,0 0 1,0 0 0,0 0 0,0 0-1,0 0 1,0 0 0,0 0 0,0 0-1,0 0 1,-1 0 0,1 0 0,0 0-1,0-1 1,0 1 0,0 0 0,0 0-1,0 0 1,0 0 0,0 0 0,0 0-1,0 0 1,0 0 0,0 0 0,0-1-1,0 1 1,0 0 0,0 0 0,0 0-1,0 0 1,0 0 0,0 0 0,0 0-1,0 0 1,0-1 0,0 1 0,0 0-1,0 0 0,0-12 38,0 10-36,0 1 1,0 0-1,0 0 0,0-1 1,0 1-1,0 0 1,0 0-1,0-1 1,-1 1-1,1 0 0,-1 0 1,1 0-1,-1-1 1,0 1-3,1 0 0,-1 1 1,1 0-1,-1-1 1,1 1-1,-1 0 1,0 0-1,1-1 1,-1 1-1,1 0 1,-1 0-1,0 0 0,1 0 1,-1 0-1,0 0 1,1 0-1,-1 0 1,0 0-1,1 0 0,0 0 1,-1 0 0,1 0-1,0 0 1,0 0 0,0 0-1,0 0 1,0 0 0,0 0-1,0 0 1,0 0 0,-1 0-1,1 0 1,0 0-1,0 0 1,0 0 0,0 0-1,0 0 1,0 0 0,0 0-1,0 0 1,-1 0 0,1 0-1,0 0 1,0 0 0,0 0-1,0 0 1,0 0 0,0-1-1,0 1 1,0 0 0,0 0-1,0 0 1,0 0 0,0 0-1,0 0 1,-1 0 0,1 0-1,0 0 1,0 0 0,0-1-1,0 1 1,0 0-1,0 0 1,0 0 0,0 0-1,0 0 1,0 0 0,0 0-1,0 0 1,0-1 0,0 1-1,0 0 1,0 0 0,0 0-1,0 0 1,0 0 0,1 0-1,-1-5-48,0-3 60,0-25 238,0 29-214,0 1-46,-4 0-17,-8-13 22,11 15 5,1-1 0,-1 0 0,1 1 0,-1-1 0,1 0 0,0 0 0,0 1 0,0-1 0,0 0 0,0 0 0,0 2 0,0-1 1,0 0 0,0 0 0,0 0-1,0 1 1,0-1 0,0 0 0,-1 0 0,1 0-1,0 1 1,0-1 0,-1 0 0,1 0-1,-1 1 1,1-1 0,0 0 0,-1 1-1,1-1 1,-1 0 0,1 1 0,-1-1 0,0 1-1,1-1 1,-1 1 0,0-1 0,0 1-1,1-1 1,-1 1 0,0-1 0,1 1 0,-1-1 0,1 1 0,-1-1 0,0 1 0,1-1 0,-1 0 0,1 1 0,0-1 1,-1 0-1,1 1 0,-1-1 0,1 0 0,0 0 0,0 1 0,-1-1 0,1 0 0,0 0 0,0 0 0,0 1 0,0-1 0,0 0 1,0 0-1,0 0-1,0-6-1,1 5-2,-1 0 1,0 0-1,0 0 0,0 0 1,0 0-1,0 0 1,-1 0-1,1 0 0,0 0 1,-1 0-1,0 0 1,0-1 2,-7-3 31,7 6-28,1 0 0,0 0-1,-1-1 1,1 1 0,-1 0 0,1 0 0,-1-1 0,1 1 0,0 0 0,-1-1 0,1 1 0,0-1 0,-1 1 0,1 0 0,0-1 0,0 1 0,-1-1 0,1 1 0,0-1 0,0 1 0,0-1 0,0 1 0,-1-1 0,1 1 0,0-1 0,0 1-1,0-1 1,0 1 0,0-1 0,0 1 0,0-1-3,1 1 0,-1 0 0,0-1 0,0 1-1,0 0 1,-1 0 0,1-1 0,0 1 0,0 0-1,0-1 1,0 1 0,0 0 0,0 0 0,0-1-1,0 1 1,0 0 0,-1 0 0,1 0 0,0-1-1,0 1 1,0 0 0,0 0 0,-1 0 0,1-1-1,0 1 1,0 0 0,-1 0 0,-11-16-5,10 1-43,2 13 42,0 1-1,0 0 1,0-1 0,0 1 0,-1 0-1,1-1 1,0 1 0,-1-1 0,1 1-1,-1 0 1,1 0 0,-1-2 6,-12-3-5,7-7 15,-6 7 38,11 6-45,1-1-1,-1 0 1,1 0-1,0 1 1,-1-1-1,1 0 1,0 0-1,0 1 1,0-1-1,-1 0 1,1 0-1,0 0 1,0 0-1,0 1 1,0-1-3,0 1 0,0 0 1,0-1 1,0 1-1,0 0 0,0-1 1,0 1-1,0 0 1,0 0-1,0-1 1,0 1-1,0 0 0,0 0 1,0-1-1,0 1 1,0 0-1,0 0 1,-1-1-1,1 1 0,0 0 1,0 0-1,0 0 1,-1-1-1,1 1 1,0 0-1,0 0 1,0 0-1,-1 0-1,-11-13 43,12 13-44,-1 0 0,1 0 0,0 0 0,0-1 0,0 1-1,-1 0 1,1 0 0,0 0 0,0-1 0,0 1 0,0 0 0,-1 0 0,1-1 0,0 1 0,0 0 0,0 0 0,0-1 0,0 1 0,0 0 0,0 0 0,0-1 0,0 1 0,0 0 0,0-1 0,0 1 0,0 0 1,0-13-64,0 13 64,0 0 1,0 0-1,0 0 0,0 0 0,0 0 1,0 0-1,0 0 0,0 0 0,0-1 1,0 1-1,0 0 0,0 0 1,0 0-1,0 0 0,0 0 0,0 0 1,0 0-1,0 0 0,0 0 1,0-1-1,0 1 0,0 0 0,0 0 1,0 0-1,0 0 0,0 0 1,-1 0-1,1 0 0,0 0 0,0 0 1,0 0-1,0-1 0,0 1 0,0 0 1,0 0-1,0 0 0,0 0 1,0 0-1,-1 0 0,1 0 0,0 0 1,0 0-1,0 0 0,0 0 1,0 0-1,0 0 0,0 0 0,0 0 1,0 0-1,-1 0 0,1 0 1,0 0-1,0 0 0,0 0 0,0 0 1,0 0-1,0 0 0,-1 0 2,0 0 1,1 0-1,-1 0 1,0 0-1,0 0 1,1 0-1,-1 0 0,0 0 1,1-1-1,-1 1 1,0 0-1,1 0 1,-1-1-1,1 1 0,-1 0 1,0-1-1,1 1-2,-1-1-1,1 0 0,0 1 0,-1-1 0,1 1-1,0-1 1,-1 0 0,1 1 0,0-1 0,0 0-1,-1 1 1,1-1 0,0 0 0,0 1 0,0-1 0,0 0-1,0 1 1,0-1 1,0-2-53,0 3 26,0-3 38,0-10-32,0 13 20,0 0 0,0-1 0,0 1 0,0 0 0,0-1-1,0 1 1,0 0 0,0 0 0,0-1 0,0 1 0,0 0 0,0 0 0,-1-1 0,1 1 0,0 0 0,0 0 0,0-1 0,0 1 0,0 0 0,-1 0 0,1 0 0,0 0 0,0-1 0,-1 1 0,1 0 0,0 0 1,-12-13 5,2 4 77,4 3-47,3 3-8,3 3-24,-1-1-1,1 1 0,0 0 0,0 0 1,0 0-1,-1 0 0,1-1 0,0 1 1,0 0-1,0 0 0,0-1 0,-1 1 1,1 0-1,0 0 0,0 0 0,0-1 1,0 1-1,0 0 0,0-1 0,0 1 1,0 0-1,0 0 0,0-1 0,0 1 1,0 0-1,0 0-2,0-13 0,0 13-2,0 0 0,0-1 0,0 1 1,0 0-1,0-1 0,0 1 0,0 0 0,0 0 0,0-1 1,-1 1-1,1 0 0,0 0 0,0-1 0,0 1 0,0 0 0,0 0 1,0-1-1,-1 1 0,1 0 0,0 0 0,0 0 0,0-1 1,-1 1-1,1 0 0,0 0 0,0 0 2,-14-14-25,-28-28 119,29 26-168,10 10 46,-2-2-17,-3 3 46,2 2 12,5 3-8,0-1 0,0 0-1,-1 0 1,1 0 0,0 0 0,0 0 0,0 0-1,0 0 1,0 0 0,0 0 0,1 0 0,-1-1-5,0 1 13,0-1-1,0 1 1,1-1 0,-1 1 0,1-1 0,0 1 0,-1-1 0,1 1 0,0-1 0,0-1-13,0 3 2,0 0 0,0 0 0,0 0 0,0 0 0,0 0 0,0 0 0,0 0 0,0-1 0,0 1 0,0 0 0,0 0 0,0 0 0,0 0 0,0 0 1,0 0-1,0 0 0,0 0 0,0-1 0,0 1 0,0 0 0,0 0 0,0 0 0,0 0 0,0 0 0,0 0 0,-1 0 0,1 0 0,0 0 0,0 0 0,0-1 0,0 1 1,0 0-1,0 0 0,0 0 0,0 0 0,0 0 0,0 0 0,-1 0 0,1 0 0,0 0 0,0 0 0,0 0 0,0 0 0,0 0 0,0 0 0,0 0 0,0 0 0,0 0 1,-1 0-1,1 0 0,0 0 0,0 0 0,0 0 0,0 0 0,0 0 0,0 0 0,0 0-2,-16-3 80,0-9 11,13 9-1,0-1-31,2 3-56,-1-1 0,1 1 1,-1 0-1,0-1 0,0 1 0,0 0 0,1 0 1,-1 0-1,0 0 0,0 0 0,0 1 0,-1-1 1,1 1-1,0-1 0,-1 1-3,0 0 53,0 0-5,-7-2 7,-5-7-45,-6-10-15,17 15 36,1 0 54,0 4-26,2 1-59,1-1-1,-1 0 1,1 0-1,-1 0 1,1 0 0,-1 0-1,1 0 1,-1-1-1,1 1 1,-1 0 0,1 0-1,-1 0 1,1 0-1,-1-1 1,1 1 0,0 0-1,-1 0 1,1-1-1,-1 1 1,1 0 0,0-1-1,-1 1 1,1 0-1,0-1 1,-1 1 0,1 0-1,0-1 1,0 1-1,-1-1 1,1 1 0,0-1 0,-6-7-36,5 7 34,0 1-1,0 0 1,1-1 0,-1 1 0,0-1-1,0 1 1,0 0 0,0 0-1,0 0 1,0 0 0,0 0 0,0 0-1,0 0 1,-1 0 2,1 0 0,0 0-1,0 0 1,0 0-1,0 0 1,0 0 0,0 0-1,0-1 1,0 1-1,0 0 1,0 0 0,0-1-1,0 1 1,1-1-1,-1 1 1,-1-1 0,2 1 1,0-1-1,-1 0 1,1 1-1,0-1 1,-1 1 0,1-1-1,0 1 1,0-1 0,-1 0-1,1 1 1,0-1-1,0 0 1,0 1 0,0-1-1,0 0 1,0 1 0,0-1-1,0 0 0,0 1 1,0 0 0,0 0 0,0 0 0,0 0-1,0 0 1,0 0 0,0 0 0,0-1 0,0 1 0,0 0 0,0 0-1,0 0 1,0 0 0,0 0 0,0 0 0,0 0 0,0 0-1,0-1 1,0 1 0,0 0 0,0 0 0,0 0 0,0 0-1,0 0 1,0 0 0,0 0 0,0 0 0,0 0 0,-1 0 0,1-1-1,0 1 1,0 0 0,0 0 0,0 0 0,0 0 0,0 0-1,0 0 1,0 0 0,0 0 0,0 0 0,-1 0 0,1 0-1,0 0 1,0 0 0,0 0 0,0 0 0,0 0 0,0 0 0,0 0-1,0 0 1,-1 0 0,1 0 0,0 0 0,0 0 0,0 0-1,0 0 1,0 0-1,-2 0 9,0 0 0,-1-1 0,1 1 0,0-1 0,0 0 0,0 0-1,0 0 1,0 0 0,0 0 0,1 0 0,-1 0 0,0 0 0,1-1 0,-1 1 0,0-1-9,2 1 2,-1 1 1,1 0 0,0 0 0,0-1 0,0 1 0,0 0 0,-1 0 0,1 0-1,0 0 1,0-1 0,-1 1 0,1 0 0,0 0 0,0 0 0,-1 0 0,1 0-1,0 0 1,0 0 0,-1 0 0,1-1 0,0 1 0,0 0 0,-1 0 0,1 0-1,0 0 1,-1 0-3,-1 0 0,0 0 0,0-1 0,0 1 0,0-1 0,0 0 0,0 1 0,0-1 0,0 0 0,0 0 0,0 0 0,1-1 0,-1 1 0,0 0 0,1-1 0,-2 0 0,3 2 3,0-1-1,0 1 0,0 0 0,0 0 1,-1 0-1,1-1 0,0 1 0,0 0 1,0 0-1,-1 0 0,1 0 0,0-1 1,0 1-1,-1 0 0,1 0 0,0 0 1,0 0-1,-1 0 0,1 0 0,0 0 1,0 0-1,-1 0 0,1 0 0,0 0 1,-1 0-1,1 0-2,-15-3 69,-4-13-85,13 10-2,-1-1-7,-2-2-44,-3-3 69,11 12 2,1-1 0,0 1 0,0 0 0,0 0-1,0 0 1,-1-1 0,1 1 0,0 0 0,0 0 0,0 0 0,-1 0-1,1-1 1,0 1 0,0 0 0,-1 0 0,1 0 0,0 0-1,0 0 1,-1 0 0,1 0 0,0 0 0,0 0 0,-1 0 0,1 0-1,0 0 1,-1 0-2,0 0 5,0 0 0,-1 0 0,1 0 0,0-1 0,-1 1 0,1 0 0,0-1 0,0 1 0,-1 0 0,1-1 0,0 0-1,-1 0-4,-18-16 43,4 5-70,1 5 22,9-5 15,-10 6 28,1-7-54,14 13 15,1 0 0,0-1 0,0 1-1,0 0 1,0 0 0,-1 0 0,1 0 0,0-1 0,0 1 0,0 0 0,-1 0 0,1 0 0,0 0 0,0 0 0,-1-1 0,1 1 0,0 0 0,0 0 0,-1 0 0,1 0 0,0 0 0,-1 0 0,1 0 0,0 0 0,0 0 0,-1 0 1,1 0 1,-1 0 0,0 0-1,1 0 1,-1 0 0,1 0 0,-1 0 0,0 0-1,1-1 1,-1 1 0,1 0 0,-1 0 0,1 0 0,-1-1-1,0 1 1,1 0 0,-1-1 0,1 1 0,0-1-1,-1 1 1,1 0 0,-1-1 0,1 1 0,-1-1 0,1 1-1,0-1 1,-1 0-1,1 0 2,-1 1-1,1-1 1,-1 0-1,1 1 1,-1-1 0,1 0-1,-1 1 1,0-1-1,1 1 1,-1-1-1,0 1 1,0-1 0,0 1-2,-13-3-42,-1-1 43,-10-14 110,4-4 4,13 10-107,5 5 19,3 6-23,0 0 0,0 1 0,-1-1 0,1 1 0,0-1 0,0 1 0,0-1 0,-1 1 0,1-1 0,0 1 0,-1-1 0,1 1 0,0 0 0,-1-1 0,1 1 0,-1-1 0,1 1 0,0 0 0,-1-1 0,1 1 0,-1 0 0,1 0 0,-1-1 0,1 1 0,-1 0 0,0 0 0,1 0 0,-1 0-1,1 0 1,-1-1 0,1 1 0,-1 0 0,1 0 0,-1 1 0,0-1 0,1 0-4,0 0 3,-1 0 0,1 0 0,0 0 0,-1 0 0,1 0-1,0 0 1,0 0 0,-1 0 0,1-1 0,0 1 0,0 0 0,-1 0 0,1 0-1,0 0 1,0 0 0,-1 0 0,1-1 0,0 1 0,0 0 0,0 0 0,-1 0-1,1 0 1,0-1 0,0 1 0,0 0 0,0 0-3,-13-13 69,13 13-69,0 0-1,-1 0 1,1 0 0,0-1-1,0 1 1,0 0-1,-1 0 1,1 0 0,0-1-1,0 1 1,0 0-1,0 0 1,0-1 0,-1 1-1,1 0 1,0 0-1,0-1 1,0 1-1,0 0 1,0 0 0,0-1-1,0 1 1,0 0-1,0-1 1,0 1 0,0 0 0,-3-16-27,-13-2 22,1-1 5,12 3 10,3 16-8,0 0 0,0 0 0,0-1 0,0 1-1,0 0 1,0 0 0,0-1 0,0 1 0,-1 0 0,1-1 0,0 1-1,0 0 1,0 0 0,0-1 0,0 1 0,0 0 0,-1 0-1,1 0 1,0-1 0,0 1 0,0 0 0,0 0 0,-1 0 0,1 0-1,0-1 1,0 1-2,-26-25 8,24 23-27,-2-2 9,4 4 9,0 0-1,0-1 1,0 1 0,0 0 0,-1 0 0,1 0-1,0-1 1,0 1 0,0 0 0,-1 0-1,1 0 1,0 0 0,0 0 0,-1-1-1,1 1 1,0 0 0,0 0 0,-1 0 0,1 0-1,0 0 1,0 0 0,-1 0 0,1 0-1,0 0 1,0 0 0,-1 0 1,-3 0-5,2 0 11,0 1-1,0-1 0,0 0 0,-1 0 1,1-1-1,0 1 0,0 0 0,0-1 1,0 1-1,0-1 0,-2 0-5,-2-12 38,-10 7-12,1-6-10,15 11-14,-1 1 1,1 0-1,0 0 0,0 0 1,0-1-1,0 1 0,-1 0 0,1 0 1,0 0-1,0 0 0,-1-1 0,1 1 1,0 0-1,0 0 0,0 0 0,-1 0 1,1 0-1,0 0 0,-1 0 0,1 0 1,0 0-1,0 0 0,-1 0 0,1 0 1,0 0-1,0 0-2,-5 0 31,-10 0 9,3-4-47,6-8 2,-6 6 5,6-2 3,6 8-1,0-1 0,0 0 0,-1 1 0,1-1 0,0 1 0,-1 0 0,1-1 0,0 1 0,-1-1 0,1 1 0,-1-1 0,1 1 0,-1 0 1,1-1-1,-1 1 0,1 0 0,-1 0 0,1-1 0,-1 1 0,0 0 0,1 0 0,-1 0 0,1 0 0,-1 0 0,1 0 0,-1 0 1,0 0-1,1 0 0,-1 0 0,1 0 0,-1 0 0,0 0-2,-12-3 61,6-4-55,7 6-9,0 1 0,-1-1 0,1 1 0,-1-1 1,1 1-1,0-1 0,-1 1 0,1-1 1,-1 1-1,0-1 0,1 1 0,-1 0 0,1-1 1,-1 1-1,0 0 0,1-1 0,-1 1 1,0 0-1,1 0 0,-1 0 0,0 0 0,1 0 1,-1 0-1,0 0 3,0 0-2,1 0 1,0 0 0,0 0-1,-1 0 1,1 0-1,0 0 1,0-1-1,-1 1 1,1 0 0,0 0-1,-1 0 1,1 0-1,0 0 1,0 0-1,0 0 1,-1-1-1,1 1 1,0 0 0,0 0-1,-1 0 1,1 0-1,0-1 1,0 1-1,0 0 1,0 0 0,-1-1 1,-11-11-16,12 12 18,0 0 0,0-1 0,-1 1 0,1 0 0,0 0 0,0 0 0,0-1 0,-1 1 0,1 0 0,0 0 0,0 0 0,0 0 0,-1-1 0,1 1 0,0 0 0,0 0 0,-1 0 1,1 0-1,0 0 0,-1 0 0,1 0 0,0 0 0,0 0 0,-1 0 0,1 0 0,0 0-2,-5 1 28,5-1-22,-9-6 35,-11-5 33,18 11-70,0-1-1,0 1 1,0-1-1,1 1 1,-1 0 0,0-1-1,0 1 1,0 0-1,0 0-3,1 1-1,0-1 1,0 0-1,0 0 0,0 0 1,0 0-1,0-1 0,0 1 1,0 0-1,0 0 0,0-1 0,0 1 1,0 0-1,0-1 0,0 1 1,0-1 0,-5-11-70,-6 5 33,6 0 35,6 6 3,0 1 1,0-1 0,-1 1 0,1-1-1,0 1 1,-1-1 0,1 1 0,-1-1-1,1 1 1,0-1 0,-1 1 0,1 0-1,-1-1 1,1 1 0,-1 0-1,1 0 1,-1-1 0,0 1 0,1 0-1,-1 0 1,1 0 0,-1-1 0,1 1-1,-1 0 1,0 0 0,1 0 0,-1 0-1,1 0 1,-1 0 0,0 0 0,1 1-1,-1-1-1,-7 0 17,6 0-9,0 1 0,0-1 0,0 0 0,0 0 0,0 0 0,1-1 0,-1 1 0,0 0-1,0-1 1,0 1 0,0-1 0,-1 0-8,-4-12-10,-8 7-17,-4-6 22,6 6 5,12 6 0,-1-1 0,1 1 0,0-1 0,0 1 0,-1-1 0,1 1 0,0-1 0,0 0 0,0 0 0,-1 0 0,1 0 0,0 0 0,0 0 0,1 0 0,-1 0 0,0 0 0,0 0 0,0-1 0,-3-6 3,4 7-1,0 0-1,0 1 1,0-1-1,-1 1 0,1-1 1,0 1-1,0-1 1,-1 1-1,1-1 1,-1 1-1,1-1 1,0 1-1,-1-1 0,1 1 1,-1-1-1,1 1 1,-1 0-1,1-1 1,-1 1-1,1 0 1,-1 0-1,1-1 0,-1 1 1,0 0-1,1 0 1,-1 0-1,1 0 1,-1-1-1,0 1 1,1 0-1,-1 0 1,1 0-1,-1 0 0,0 1 1,1-1-1,-1 0 1,1 0-1,-1 0-1,1 0 1,-1 0 0,0 1 0,1-1 0,-1 0 0,1 0 0,-1 0 0,0 0 0,1 0 0,-1 0 0,0 0 0,1 0 0,-1-1 0,1 1 0,-1 0 0,1 0 0,-1 0 0,0-1 0,1 1 0,-1 0 0,1 0 0,-1-1 0,1 1 0,-1-1 0,1 1 0,0 0 0,-1-1 0,1 1 0,-1-1 0,1 1 0,0-1 0,-1 1 0,1-1 0,0 1 0,0-1 0,-1 0 0,1 1 0,0-1 0,0 1-1,-4-9 5,4 8-3,-1 0-1,0-1 1,0 1 0,0 0 0,0-1 0,-1 1-1,1 0 1,0 0 0,0 0 0,-1 0-1,1 0 1,-1 0-2,-27-12 7,27 11-4,-2-2 3,4 4-4,0 0-1,0 0 1,0-1-1,0 1 0,0 0 1,-1 0-1,1 0 1,0-1-1,0 1 1,-1 0-1,1 0 0,0 0 1,0 0-1,0 0 1,-1-1-1,1 1 1,0 0-1,-1 0 1,1 0-1,0 0 0,0 0 1,-1 0-1,1 0 1,0 0-1,0 0 1,-1 0-2,1 0-2,-1 0 1,0 0 0,1 0 0,-1 0 0,1 0 0,-1 0 0,0 0 0,1 0 0,-1-1 0,1 1 0,-1 0-1,0 0 1,1-1 0,-1 1 0,1 0 0,-1-1 0,1 1 0,-1 0 0,1-1 0,0 1 0,-1-1-1,1 1 1,-1-1 0,1 1 0,0-1 0,-1 0 1,1 0-1,-1 1 0,1-1 0,-1 0 0,1 1 0,-1-1 0,1 0 0,-1 1 0,0-1 0,1 1-1,-1-1 1,0 1 0,0-1 0,0 1 1,-13-3 43,14 4-44,-1-1 1,1 0-1,0 0 1,-1 0 0,1 0-1,0 0 1,-1 0-1,1 0 1,0 0 0,-1 0-1,1 0 1,0 0 0,-1 0-1,1 0 1,0 0-1,0 0 1,-1 0 0,1 0-1,0 0 1,-1-1 0,1 1-1,0 0 1,-1 0-1,1 0 1,0 0 0,0-1-1,-1 1 1,1 0-1,0 0 1,0-1 0,0 1-1,-1 0 1,1-1 0,-1 0-2,0-1 1,0 1-1,0-1 0,-1 1 1,1 0-1,0-1 0,-1 1 1,1 0-1,-1 0 0,0 0 1,1 0-1,-1 0 1,0 0-1,1 1 0,-2-1 2,-13-12 38,13 10-54,0 3 0,-10 0 69,13 0-49,0 0-1,0 0 1,-1 0 0,1 0-1,0 0 1,0 0 0,-1 0-1,1 0 1,0 0 0,0 0 0,-1 0-1,1 0 1,0-1 0,0 1-1,-1 0 1,1 0 0,0 0-1,0 0 1,-1 0 0,1-1-1,0 1 1,0 0 0,0 0 0,0-1-1,-1 1 1,1 0-4,-1-2 23,-6-4 27,4 3-1,-1-2 42,-2 7-179,-4-7 27,6-3 19,5 1 47,-8 7 27,-2-3-43,9 2 8,0 0-1,-1 1 1,1-1 0,0 0 0,-1 0 0,1 0-1,0 1 1,0-1 0,-1 0 0,1 0 0,0 0-1,0 1 1,0-1 0,0 0 0,0 0 3,0 1-1,0 0 1,0 0-1,0 0 1,0 0-1,1 0 1,-1 0-1,0-1 0,0 1 1,0 0-1,0 0 1,0 0-1,0 0 1,0 0-1,0 0 0,0 0 1,0 0-1,-1-1 1,1 1-1,0 0 1,0 0-1,0 0 1,0 0-1,0 0 0,0 0 1,0 0-1,0 0 1,0 0-1,0-1 1,0 1-1,0 0 0,0 0 1,0 0-1,0 0 1,-1 0-1,1 0 1,0 0-1,0 0 1,0 0-1,0 0 0,0 0 1,0 0-1,0 0 1,0 0-1,0 0 1,-1 0-1,1 0 0,0 0 1,0 0-1,0 0 1,0 0-1,0 0 1,0 0-1,0 0 1,0 0-1,-1 0 0,1 0 1,0 0 0,-12 0 5,12 0-4,0 0 0,-1 0 0,1 0 0,0 0-1,0 0 1,0 0 0,0 0 0,0 0 0,0 0 0,0 0-1,0 0 1,-1 0 0,1 0 0,0 0 0,0 0 0,0 0 0,0 0-1,0 0 1,0 0 0,0 0 0,0 0 0,0 0 0,-1 0-1,1 0 1,0 0 0,0 0 0,0 0 0,0 0 0,0 0-1,0 0 1,0-1 0,0 1 0,0 0 0,0 0 0,0 0 0,0 0-1,0 0 1,-1 0 0,1 0 0,0 0 0,0 0 0,0-1-1,0 1 1,0 0 0,0 0 0,0 0 0,0 0 0,0 0-1,0 0 1,0 0 0,0 0 0,0 0 0,0-1 0,0 1 0,0 0-1,1 0 1,-1 0-1,0-1 2,0 1 0,0-1-1,0 0 1,0 1-1,0-1 1,0 0 0,0 1-1,-1-1 1,1 0 0,0 1-1,0-1 1,0 1 0,-1-1-1,1 0 1,0 1 0,0-1-1,-1 1 1,1-1-2,-1 1 2,-1-1 1,1 0-1,0 1 1,0 0-1,0-1 1,-1 1-1,1 0 0,0-1 1,0 1-1,-1 0 1,1 0-1,0 0 1,0 0-1,-1 0-2,1 0 1,1 0 0,-1 0 1,0 0-1,1 0 0,-1 0 0,0 0 0,1 0 0,-1 0 0,1 0 0,-1 0 0,0-1 0,1 1 1,-1 0-1,1 0 0,-1-1 0,1 1 0,-1-1 0,1 1 0,-1 0 0,1-1 0,-1 1 0,1-1-1,-3-9 51,3 10-50,0 0 0,0 0 1,0-1-1,0 1 0,0 0 0,1 0 0,-1 0 1,0 0-1,0 0 0,0 0 0,0 0 0,0 0 1,0-1-1,0 1 0,0 0 0,-1 0 1,1 0-1,0 0 0,0 0 0,0 0 0,0 0 1,0 0-1,0 0 0,0-1 0,0 1 1,0 0-1,0 0 0,0 0 0,0 0 0,0 0 1,0 0-1,0 0 0,0 0 0,-1 0 0,1 0 1,0 0-1,0 0 0,0 0 0,0 0 1,0 0-1,0-1 0,0 1 0,0 0 0,0 0 1,-1 0-1,1 0 0,0 0 0,0 0 0,0 0 1,0 0-1,0 0 0,0 0 0,0 1 1,0-1-1,-1 0 0,1 0 0,0 0-1,0 0 0,-1 0 0,1 0 0,-1 0-1,0 0 1,0 0-1,0 0 1,0-1 0,1 1-1,-1 0 1,0 0 0,0 0-1,1-1 1,-1 1 0,0-1-1,0 1 1,1 0 0,-6-8-2,6 7 4,0 1 0,-1-1 0,1 1 0,0-1-1,0 1 1,-1-1 0,1 1 0,0 0-1,-1-1 1,1 1 0,0 0 0,-1-1-1,1 1 1,-1 0 0,1-1 0,0 1 0,-1 0-1,1 0 1,-1 0 0,1-1 0,-1 1-1,1 0 1,-1 0 0,1 0 0,-1 0-1,1 0 1,-1 0 0,1 0 0,-1 0-1,1 0 1,-1 0-2,1 0 1,0 0-1,0 0 0,0 0 1,0 0-1,-1 0 0,1 0 1,0 0-1,0 0 1,0 0-1,0 0 0,0 0 1,0 0-1,0 0 0,0 0 1,-1 0-1,1 0 1,0 0-1,0 0 0,0 0 1,0 0-1,0 0 0,0 0 1,0 0-1,0 0 1,0 0-1,-1 0 0,1 0 1,0 0-1,0 0 0,0 0 1,0-1-1,0 1 1,0 0-1,0 0 0,0 0 1,0 0-1,0 0 0,0 0 1,0 0-1,0 0 1,0 0-1,0-1 0,0 1 1,0 0-1,0 0 0,0 0 1,0 0-1,0 0 1,0 0-1,0 0 0,0 0 1,0-1-1,0 1 0,0 0 1,0 0-1,0 0 1,0 0-1,0-1-2,0 1 0,0-1 1,0 1-1,0-1 1,0 0-1,0 1 1,0-1-1,0 1 1,0-1-1,-1 1 1,1-1-1,0 0 1,0 1-1,0-1 1,-1 1-1,1-1 1,0 1-1,-1-1 1,1 1-1,0-1 1,-1 1-1,1 0 1,-1-1-1,1 1 0,-1 0 1,1-1-1,-1 1 1,1 0-1,-1-1 1,1 1-1,-1 0 1,1 0-1,-1 0 1,0-1-1,1 1 1,-1 0-1,1 0 1,-1 0-1,1 0 1,-1 0-1,0 0 1,0 0 1,1 0 0,0 0 1,0 0 0,0 1 0,0-1 0,0 0 0,0 0 0,0 0 0,-1 0 0,1 0 0,0 0 0,0 0 0,0 0 0,0 0 0,0 0 0,0 0 0,0 0-1,0 0 1,0 0 0,-1-1 0,1 1 0,0 0 0,0 0 0,0 0 0,0 0 0,0 0 0,0 0 0,0 0 0,0 0 0,0 0 0,0 0 0,-1 0-1,1 0 1,0 0 0,0 0 0,0-1 0,0 1 0,0 0 0,0 0 0,0 0 0,0 0 0,0 0 0,0 0 0,0 0 0,0 0 0,0-1 0,0 1 0,0 0-1,0 0 1,0 0 0,0 0 0,0 0 0,0 0 0,0 0 0,0 0 0,0 0 0,0-1 0,0 1-1,0-1 5,0 1 0,0-1 0,0 0 0,0 0 1,0 1-1,-1-1 0,1 0 0,0 0 0,-1 1 0,1-1 1,0 0-1,-1 1 0,1-1 0,-1 0 0,1 1 0,-1-1 0,1 1 1,-1-1-1,1 1 0,-1-1 0,0 1 0,1-1 0,-1 1-5,0-1 2,1 1 0,-1-1 0,0 1 0,1-1-1,-1 1 1,1-1 0,-1 1 0,1-1 0,-1 1-1,1-1 1,-1 0 0,1 1 0,-1-1 0,1 0-1,0 0 1,0 1 0,-1-1 0,1 0 0,0 0-1,0 1 1,0-1 0,0 0 0,0 0-2,0 1 0,0 0 1,0 0-1,0 0 0,0 0 1,0 0-1,0-1 0,0 1 1,0 0-1,0 0 1,0 0-1,0 0 0,0 0 1,0 0-1,0 0 0,0 0 1,0-1-1,0 1 1,0 0-1,0 0 0,0 0 1,0 0-1,0 0 0,0 0 1,-1 0-1,1 0 1,0 0-1,0-1 0,0 1 1,0 0-1,0 0 0,0 0 1,0 0-1,0 0 1,0 0-1,0 0 0,0 0 1,-1 0-1,1 0 0,0 0 1,0 0-1,0 0 1,0 0-1,0 0 0,0 0 1,0 0-1,0 0 0,-1 0 1,1 0-1,0 0 1,0 0-1,0 0 0,0 0 1,0 0-1,0 0 0,0 0 1,0 0-1,-1 0 0,-11 0 16,12 0-15,0 0 0,0 0-1,0 0 1,0 0-1,-1 0 1,1 0 0,0 0-1,0 0 1,0 0 0,0 0-1,0 0 1,0 0 0,0 0-1,0 0 1,-1 0 0,1 0-1,0 0 1,0 0 0,0 0-1,0 0 1,0 0 0,0 0-1,0 0 1,0 0 0,0 0-1,-1 0 1,1 0 0,0 0-1,0 0 1,0 0 0,0-1-1,0 1 1,0 0-1,0 0 1,0 0 0,0 0-1,0 0 1,0 0 0,0 0-1,0 0 1,0 0 0,0-1-1,0 1 1,0 0 0,0 0-1,0 0 1,0 0 0,0 0-1,0 0 1,0 0 0,0 0-1,0-1 1,0 1 0,0 0-1,0 0 1,0 0 0,0 0-1,0-13-16,0 13 15,0 0-1,0 0 1,0-1 0,0 1 0,0 0 0,0 0 0,0-1 0,0 1 0,0 0 0,0 0 0,-1-1 0,1 1 0,0 0 0,0 0 0,0-1 0,0 1 0,0 0 0,-1 0 0,1-1 0,0 1 0,0 0 0,0 0 0,0 0 0,-1 0 0,1-1 0,0 1 1,-9-9-3,6 6 37,-1 0 36,1 3 5,2 0-73,1 0 0,-1 0 1,0 0-1,1 0 0,-1-1 0,0 1 0,1 0 1,-1 0-1,0 0 0,1 0 0,-1-1 1,0 1-1,1 0 0,-1-1 0,1 1 0,-1-1 1,0 1-3,1-1-1,-1 1 1,1-1 0,0 1-1,-1-1 1,1 0 0,0 1-1,-1-1 1,1 0 0,0 1-1,0-1 1,0 0 0,0 1-1,0-1 1,-1 0 0,1 1-1,0-1 1,1 0 0,-1-2-48,-4 0 5,-8-10 1,12 13 42,0 0 1,-1 0 0,1 0 0,0 0 0,0-1-1,-1 1 1,1 0 0,0 0 0,0 0 0,0-1 0,0 1-1,0 0 1,-1 0 0,1-1 0,0 1 0,0 0-1,0 0 1,0-1 0,0 1 0,0 0 0,0 0 0,0-1-1,0 1 1,0 0 0,0 0 0,0-1-1,1-3 18,-1 4-15,-6-9 28,-5-12 34,1 3-28,6 16-37,0 0 1,3 1-1,1 1 1,-1-1 0,1 0-1,0 1 1,-1-1 0,1 0 0,0 0-1,0 0 1,0 1 0,0-1-1,-1 0 1,1 0 0,0 0-1,0 1 1,1-1-1,-1 0 2,0 1 0,0 0 0,0 0 0,0-1-1,0 1 1,-1 0 0,1 0 0,0-1 0,0 1 0,0 0 0,0 0-1,0-1 1,0 1 0,0 0 0,0 0 0,-1-1 0,1 1-1,0 0 1,0 0 0,0-1 0,0 1 0,-1 0 0,1 0-1,0 0 1,0 0 0,-1-1-2,0 0 6,0 0-3,-1 0 0,1-1 0,0 1 0,0 0-1,0-1 1,0 0 0,0 1 0,0-1 0,0 1 0,1-1 0,-1 0 0,0 0 0,1 1 0,-1-1 0,1 0 0,0 0-1,0 0 1,0 1 0,0-1 0,0-2-3,0 3 1,0 1-1,0-1 0,0 0 1,-1 0-1,1 0 1,0 1-1,0-1 0,-1 0 1,1 1-1,0-1 1,-1 0-1,1 1 0,-1-1 1,1 0-1,0 1 1,-1-1-1,0 0 0,1 1 1,-1-1-1,1 1 1,-1-1-1,0 1 1,0 0-1,1-1 1,-1 1 1,1-1 0,-1 1 0,0-1 0,1 1 0,-1-1 0,1 1 0,-1-1 0,1 0 0,-1 1 0,1-1-1,-1 0 1,1 1 0,0-1 0,-1 0 0,1 1 0,0-1 0,0 0 0,-1 0 0,1 1 0,0-1 0,0 0 0,0 0-2,0-2-16,0 2 14,1 1 1,-1 0-1,0-1 1,0 1-1,0-1 1,1 1 0,-1-1-1,0 1 1,0-1-1,0 1 1,0-1-1,0 1 1,0-1 0,0 1-1,0-1 1,0 1-1,0-1 1,0 1-1,-1-1 1,1 1 0,0-1 1,-1 1 2,1-1 0,-1 0 1,1 0-1,-1 1 0,0-1 1,0 1-1,1-1 0,-1 0 1,0 1-1,0 0 1,0-1-1,0 1 0,0-1-2,-4-2 26,4 2-16,0-1-1,1 0 1,-1 1-1,1-1 1,-1 1-1,1-1 1,0 0-1,0 1 1,0-1-1,0 0 0,0 1 1,0-1-10,0-7 11,0 8-34,1 0 20,-1-1 1,0 1-1,0 0 1,0 0-1,0-1 1,-1 1-1,1 0 1,0 0-1,-1-1 1,1 1-1,0 0 0,-1 0 1,1 0-1,-1-1 3,0 2 1,1-1 0,-1 1 0,1 0 0,-1-1-1,0 1 1,1 0 0,-1 0 0,1 0-1,-1-1 1,0 1 0,1 0 0,-1 0-1,0 0 1,1 0 0,-1 0 0,0 0-1,1 0 1,-1 0-1,1 0 1,0 0 0,0 0 0,0 0 0,-1 0 0,1 0 0,0 0 0,0 0 0,0 0 0,0 0 0,0 0 1,0 0-1,0 0 0,0 0 0,-1 0 0,1 0 0,0 0 0,0 0 0,0 0 0,0 0 0,0 0 0,0 0 0,0 0 0,0 0 0,0 0 0,-1 0 0,1 0 0,0 0 0,0 0 0,0 0 0,0 0 0,0 0 0,0 0 0,0-1 0,0 1 0,0 0 0,0 0 0,0 0 0,0 0 0,0 0 0,0 0 0,0 0 0,0 0 0,0 0 0,0-1 1,0 1-1,0 0 0,0 0 0,0 0 0,0 0 0,0 0 0,0 0 0,0 0 0,0 0 0,0-1 0,0 1 0,0 0 0,0 0-1,0-12 85,0 9-21,-3-1-21,-10-8 0,13 12-44,0 0 0,0-1 1,-1 1-1,1 0 0,0 0 1,0 0-1,0 0 1,-1-1-1,1 1 0,0 0 1,0 0-1,0-1 1,0 1-1,0 0 0,-1 0 1,1-1-1,0 1 0,0 0 1,0 0-1,0-1 1,0 1-1,0 0 0,0 0 1,0-1-1,0 1 1,0 0 0,0-5-31,0-3 57,0-22 189,0 20-196,0-6 34,0 13-5,-3 0 27,-9-9-48,11 11-29,1 1 0,0 0 1,0 0-1,-1 0 0,1 0 1,0-1-1,0 1 0,0 0 1,0 0-1,-1 0 0,1-1 1,0 1-1,0 0 1,0 0-1,0-1 0,0 1 1,0 0-1,0 0 0,-1-1 1,1 1-1,0 0 0,0-1 1,0 1-1,0 0 0,0 0 1,0-1 1,0-4-35,0-23 140,0 8-100,0 5-75,0 15 69,0-1 0,0 1 0,0 0 0,0-1 0,0 1 0,0 0 0,0 0 0,0-1 0,0 1 0,0 0 0,0 0 0,0-1 0,0 1 0,0 0 0,0 0 0,-1-1 0,1 1 0,0 0 0,0 0 0,0 0 0,-1-1 0,1 1 0,0 0 0,0 0 0,0 0 0,-1 0 1,-11-13 53,12 13-50,-1 0 0,1 0 1,0 0-1,0-1 0,0 1 1,-1 0-1,1 0 0,0 0 0,0-1 1,0 1-1,0 0 0,-1 0 1,1-1-1,0 1 0,0 0 0,0 0 1,0-1-1,0 1 0,0 0 0,0 0 1,0-1-1,0 1 0,0 0 1,0 0-1,0-1 0,0 1-3,0-4 26,0 3-24,0-5 32,0-4 30,0-6 45,0 2-51,0-20 179,0 20-164,0 1-68,0-3 0,0-18 96,0-47 65,3 66-171,3 5 3,1-4-1,-5-3 72,-2-17-5,0 6-66,0 3 46,0 25-45,0-1 0,0 1 0,0 0 0,0 0 0,0-1 0,0 1 0,1 0 0,-1 0 0,0-1 0,0 1 0,0 0 0,0 0 0,0-1 0,0 1 0,0 0 0,1 0 0,-1-1 0,0 1 0,0 0 0,0 0 0,0 0 0,1-1 0,-1 1 0,0 0 0,0 0 0,1 0 1,8-13-51,-5-3 36,-2-3 36,-2-1 33,0 16-42,0-8-15,-1 9-6,1-1-1,-1 1 1,1 0-1,0-1 1,1 1 0,-1 0-1,0-1 1,1 1-1,0 0 1,0 0-1,0-2 10,7 0-38,-7 5 37,-1-1 0,1 1 0,-1 0 1,1 0-1,-1-1 0,1 1 0,-1-1 0,0 1 1,1 0-1,-1-1 0,1 1 0,-1-1 0,0 1 1,1-1-1,-1 1 0,0-1 0,0 1 1,1-1-1,-1 1 0,0-1 0,0 0 0,0 1 1,0-1-1,0 1 0,0-1 0,0 0 0,0 1 1,0-1-1,0 1 0,0-1 0,0 1 1,0-2-1,0-5-3,0-2 42,0-20 202,0 15-178,0 14-64,0-1 0,0 0 0,0 1 0,0-1 0,0 1 0,0-1 0,0 0 0,0 1 0,1-1 0,-1 1 0,0-1 0,0 1 0,1-1 0,-1 0 0,0 1 0,1-1 0,-1 1 0,0-1 0,1 1 0,-1 0-1,1-1 1,-1 1 0,1-1 0,-1 1 0,1 0 0,0-1 2,-1 1-4,1-1 0,0 1-1,0-1 1,-1 1 0,1-1-1,-1 1 1,1-1 0,0 0 0,-1 1-1,1-1 1,-1 0 0,1 0-1,-1 0 5,2-13-77,-2 14 77,0-37 213,0 2-186,0 29-31,0 4 3,16-27 0,-15 27 0,-1 1-1,1-1 1,-1 0-1,1 1 0,-1-1 1,0 0-1,0 1 1,0-1-1,0 0 0,0 0 2,0-3-20,0-14-60,3 9 68,5 5 14,-2 1-8,-5-2 34,0-4 39,-1 9-69,-1-2 6,1 1 0,0-1 0,0 0 0,0 1 0,0-1 0,1 1 0,-1-1 0,1 1 0,0-1-1,0-1-3,11-2 11,-10 4-3,-1 2-7,-1 0 0,0-1 0,0 1 0,0 0-1,1-1 1,-1 1 0,0 0 0,0 0 0,0-1 0,0 1 0,0 0 0,0-1 0,0 1 0,0-1 0,1 1 0,-1 0 0,0-1 0,0 1 0,-1 0 0,1-1 0,0 1 0,0 0 0,0-1 0,0 1 0,0 0 0,0-1-1,0-19 36,-1 19-37,1 1-1,0 0 1,0 0-1,0-1 0,1 1 1,-1 0-1,0 0 0,0-1 1,0 1-1,0 0 0,0 0 1,0-1-1,0 1 0,0 0 1,0 0-1,1-1 1,-1 1-1,0 0 0,0 0 1,0-1-1,0 1 0,1 0 1,-1 0-1,0 0 0,0 0 1,1-1 1,11-11-22,-12 12 25,1 0-1,-1 0 0,0-1 0,0 1 0,0 0 0,1 0 0,-1 0 0,0-1 0,0 1 0,0 0 0,0 0 0,0 0 0,1-1 0,-1 1 0,0 0 0,0 0 0,0-1 0,0 1 0,0 0 0,0-1 1,0 1-1,0 0 0,0 0 0,0-1 0,0 1 0,0 0-2,0-1 2,0 1-1,0 0 1,0-1 0,0 1 0,0 0 0,-1-1-1,1 1 1,0-1 0,0 1 0,0 0 0,0-1-1,1 1 1,-1-1 0,0 1 0,0 0 0,0-1-1,0 1 1,0 0 0,0-1 0,1 1 0,-1-1-1,0 1 1,0 0 0,0 0 0,1-1 0,-1 1 0,0 0-1,0-1 1,1 1 0,-1 0 0,0 0 0,1-1-1,-1 1 1,0 0 0,1 0 0,-1 0 0,1 0-1,-1 0 1,1-1-2,-1 1-1,0 0 1,1 0-1,-1 0 0,1 0 0,-1 0 0,0-1 0,1 1 1,-1 0-1,1 0 0,-1 0 0,0-1 0,1 1 0,-1 0 1,0-1-1,1 1 0,-1 0 0,0-1 0,0 1 0,1 0 1,-1-1-1,0 1 0,0-1 0,0 1 0,1-1 1,0-3-10,0 0 0,0-1 0,-1 1-1,1-1 1,-1 1 0,0-1-1,0 0 11,0 3-6,0 0 0,1-1 0,-1 1 0,1 0 0,0 0 0,0 0 0,0 0 0,0 0 0,0 0 0,0 1 0,0-1 0,0 0 0,1 0 0,-1 1 0,1-1 6,2-1 26,2 2 49,-1 0-33,1-5-31,-6 4-19,1 0 0,-1 0 0,0 0-1,1-1 1,-1 1 0,0 0 0,0 0 0,-1-2 8,1-8 17,0 11-16,0 1 0,0-1 0,0 1 0,0-1 0,0 1 0,0-1 0,0 0 0,0 1-1,0-1 1,1 1 0,-1-1 0,0 1 0,0-1 0,1 1 0,-1-1 0,0 0 0,0 1-1,1 0 1,-1-1 0,1 1 0,-1-1 0,0 1 0,1-1 0,-1 1 0,1 0 0,-1-1-1,1 1 1,-1 0 0,1 0 0,-1-1 0,1 1 0,-1 0 0,1 0 0,0 0 0,-1 0-1,1-1 1,-1 1 0,1 0 0,0 0 0,-1 0 0,1 0 0,0 1-1,-1-1 0,0 0 1,0 0-1,0 0 0,0 0 1,0 0-1,0 0 0,1 0 1,-1 0-1,0 0 0,0 0 1,0 0-1,0 0 1,0 0-1,0 0 0,0 0 1,0 0-1,1 0 0,-1 0 1,0 0-1,0 0 1,0 0-1,0 0 0,0-1 1,0 1-1,0 0 0,0 0 1,0 0-1,0 0 0,1 0 1,-1 0-1,0 0 1,0 0-1,0 0 0,0 0 1,0 0-1,0 0 0,0-1 1,0 1-1,0 0 0,0 0 1,0 0-1,0 0 1,0 0-1,0 0 0,0 0 1,0 0-1,0-1 0,0 1 1,0 0-1,0 0 1,0 0-1,0 0 0,0 0 1,0 0-1,0 0 0,0 0 1,0-1-1,0 1 0,2-28 46,-2 28-46,0-1 0,0 1 0,0 0 0,0 0 1,0 0-1,0-1 0,0 1 0,0 0 1,0 0-1,1-1 0,-1 1 0,0 0 1,0 0-1,0 0 0,0 0 0,1-1 1,-1 1-1,0 0 0,0 0 0,0 0 1,1 0-1,-1 0 0,0 0 0,0-1 1,0 1-1,1 0 0,-1 0 0,0 0 1,0 0-1,1 0 0,-1 0 0,0 0 0,8-4-16,-7 3 15,-1 0-1,1 0 0,-1 0 0,1 0 0,-1 0 0,0 0 0,0 0 0,1 0 0,-1 0 0,0 0 1,0 0-1,0 0 0,0 0 0,0-1 2,-1 1-1,1-1 1,0 0-1,1 1 1,-1-1-1,0 0 1,0 0-1,1 1 1,-1-1-1,1 1 0,0-1 1,11-14-16,-12 16 14,1 0-1,-1 0 0,0 0 1,0-1-1,0 1 0,1 0 1,-1 0-1,0 0 0,0-1 1,0 1-1,0 0 0,1 0 1,-1 0-1,0-1 0,0 1 1,0 0-1,0-1 0,0 1 1,0 0-1,0 0 0,0-1 1,0 1-1,0 0 0,0 0 1,0-1-1,0 1 3,3-9-28,3 3 44,-5 6-14,-1-1 0,1 1 1,0-1-1,-1 1 1,1-1-1,0 0 1,-1 1-1,1-1 0,-1 0 1,1 1-1,-1-1 1,1 0-1,-1 0 0,0 1 1,1-1-1,-1 0 1,0 0-1,0 0 1,1 0-1,-1 0 0,0 1 1,0-1-1,0 0 1,0 0-1,0 0-2,0-8 4,-1 7-3,1-1 0,0 1 0,0-1 1,0 1-1,1-1 0,-1 0 0,0 1 1,1-1-1,0 1 0,0-2-1,5-5-27,-5 7 22,0 1 0,0-1-1,0 0 1,0 0 0,0 1-1,0-1 1,-1 0 0,1 0-1,-1 0 1,1 0 0,-1 0-1,0 0 1,1 0 0,-1 0 5,-1 1 0,1 1 1,0-1 0,0 1-1,0-1 1,0 1-1,0-1 1,0 0 0,0 1-1,0-1 1,0 1 0,0-1-1,0 0 1,1 1-1,-1-1 1,0 1 0,0-1-1,1 1 1,-1-1-1,0 1 1,1-1 0,-1 1-1,0-1 1,1 1 0,-1-1-1,0 1 1,1 0-1,-1-1 1,1 1 0,-1 0-1,1-1 1,-1 1-1,1 0 0,7-6 34,-7 5-31,-1 0-1,1 1 1,-1-1 0,0 0-1,1 0 1,-1 0 0,0 0-1,0 0 1,0 0 0,0 0-1,1 0 1,-1 0 0,-1 0-1,1-1-2,0 0 5,0 0 1,1 0-1,-1 0 0,0 0 0,1 0 0,-1 0 0,1 0 0,0 0 0,0 0 0,-1 1 0,1-1 0,0 0 0,1 1 0,-1-1 0,0 0 0,0 1 0,1 0 0,0-2-5,-2 3 2,0 0-1,1 0 0,-1 0 1,0 0-1,0-1 1,0 1-1,0 0 1,1 0-1,-1 0 0,0-1 1,0 1-1,0 0 1,0 0-1,0-1 1,1 1-1,-1 0 1,0 0-1,0-1 0,0 1 1,0 0-1,0 0 1,0-1-1,0 1 1,0 0-1,0 0 0,0-1-1,0-1 6,1 0-1,-1 0 0,1 0 1,-1 0-1,1 0 0,0 0 1,0 0-1,0 0 0,0 0 1,0 0-1,0 0 0,0 1 1,1-1-1,-1 0 0,2 0-5,0-1-16,0 0 0,9-10 48,-12 13-32,1 0-1,-1 0 1,0 0-1,0 0 0,0-1 1,1 1-1,-1 0 1,0 0-1,0 0 0,0-1 1,0 1-1,1 0 0,-1 0 1,0-1-1,0 1 1,0 0-1,0 0 0,0-1 1,0 1-1,0 0 1,0 0-1,0-1 0,0 1 1,0 0-1,0 0 0,0-1 1,0 1 0,0-1-1,0 0 0,0 0 0,0 1 0,0-1 0,1 0 0,-1 1 0,0-1 1,0 0-1,0 1 0,1-1 0,-1 0 0,0 1 0,1-1 0,-1 1 1,1-1-1,-1 0 1,1 1 3,-1 0 0,1-1 0,-1 1 0,1-1 0,0 1 0,-1 0 0,1 0 0,0-1 0,-1 1 0,1 0 0,0 0 0,-1 0 1,1 0-1,0 0 0,-1 0 0,1 0 0,0 0-3,-1 0 1,0 0 0,0 0 0,0 0 1,0 0-1,0 0 0,1 0 0,-1 0 1,0 0-1,0 0 0,0 0 0,0 0 0,0 0 1,0 0-1,0 0 0,0 0 0,1 0 0,-1 0 1,0 0-1,0 0 0,0 0 0,0 0 1,0 0-1,0 0 0,0 0 0,0-1 0,0 1 1,0 0-1,1 0 0,-1 0 0,0 0 0,0 0 1,0 0-1,0 0 0,0 0 0,0 0 1,0 0-1,0 0 0,0-1 0,0 1 0,0 0 1,0 0-1,0 0 0,0 0 0,0 0 1,0 0-1,0 0 0,0 0 0,0-1 0,0 1 1,0 0-1,0 0 0,0 0 0,0 0 0,0 0 1,0 0-1,0 0 0,0 0-1,3-16-5,10-3-1,-13 18 6,1-1 0,0 0 0,-1 0 0,1 1 0,0-1 0,0 0 0,0 1 0,0-1 0,1 1 0,-1 0 0,0-1 0,1 1 0,-1 0 0,1 0 0,0-1 0,-1 2 0,-1 0 1,0-1-1,0 1 0,1 0 1,-1 0-1,0-1 0,0 1 1,1 0-1,-1 0 0,0-1 1,0 1-1,0 0 0,0 0 1,1-1-1,-1 1 0,0 0 1,0-1-1,0 1 0,0 0 1,0-1-1,0 1 0,0 0 1,0-1-1,0 1 0,0 0 1,0-1-1,0 1 0,0 0 1,0 0-1,0-1 0,0 1 1,0 0-1,-1-1 0,1-2 37,3 0-63,10-10-28,-10 11 76,-3 1 36,0-2 102,0-1-114,0-11 2,3 3-62,5 7-1,-2 1 22,-4-12 87,-1 8-131,6 2-158,-2 2 81,-2-1 110,-1-1 73,-2-2 84,3-2-24,-3 9-124,1 1 0,-1-1 0,0 1 0,1-1 0,-1 1 1,1 0-1,-1-1 0,1 1 0,0 0 0,-1-1 0,1 1 0,-1 0 0,1 0 0,-1 0 0,1-1 0,0 1 0,-1 0 0,1 0 0,0 0 0,-1 0 0,1 0 0,0 0-5,2 0 101,0 0 11,-2 0-113,-1 0 0,1 0-1,0 0 1,-1 0 0,1 0 0,0 0-1,-1 0 1,1 0 0,0 0 0,-1 0-1,1 0 1,-1-1 0,1 1 0,0 0 0,-1-1-1,1 1 1,-1 0 0,1-1 1,0 0-7,-1 0 0,1 0-1,-1 0 1,1-1 0,-1 1 0,0 0 0,0 0-1,1 0 1,-1-1 0,0 1 0,0 0 0,0-1 0,0 1-1,0-1 8,0 2 3,0-1 0,-1 0-1,1 1 1,0-1 0,1 1-1,-1-1 1,0 0 0,0 1-1,0-1 1,0 0 0,0 1-1,1-1 1,-1 1 0,0-1-1,0 0 1,1 1 0,-1-1-1,1 1-2,7-4 30,2 4-38,-9 0 7,0 0 1,0 0 0,0 0 0,0-1-1,0 1 1,0 0 0,-1 0 0,1-1-1,0 1 1,0 0 0,0-1-1,-1 1 1,1-1 0,0 1 0,0-1-1,-1 1 1,1-1 0,-1 1 0,1-1-1,0 0 1,-1 0 4,0 1-1,0-1 1,1 1-1,-1-1 1,0 1-1,0-1 1,0 1-1,0-1 1,0 1-1,0-1 0,0 1 1,0-1-1,0 1 1,-1-1-1,1 1 1,0-1-1,0 1 1,0-1-1,0 1 1,-1-1-4,4-2 69,10-12-74,-7-4-1,6 0 6,-11 18 0,0-1 0,-1 0 0,0 1 0,1-1 0,-1 0 0,0 1 0,0-1 0,1 0 0,-1 0 0,-1 0 0,1 1 0,0-1 0,0 0 0,0 1 0,1-1 0,-1 0 0,0 0 0,1 1 0,-1-1 0,1 1 0,0-1 0,11-17 0,-11 18 1,-1-1 1,1 0-1,-1 1 0,1-1 0,-1 0 0,0 0 0,0 1 0,0-1 0,0 0 0,0 0-1,0 2 0,0 0 3,0-1-1,0 0 1,0 0-1,0 1 1,0-1-1,0 0 1,0 1-1,0-1 1,0 0 0,1 0-1,-1 1 1,0-1-1,0 0 1,1 1-1,-1-1 1,1 0-1,-1 1 1,0-1-1,1 0 1,-1 1-1,1-1 1,-1 1 0,1-1-1,0 1 1,-1-1-1,1 1 1,0-1-3,6-5 12,-7 5-17,1 0 0,-1-1 0,1 1 1,-1 0-1,0-1 0,0 1 0,1 0 0,-1-1 0,0 1 0,0-1 0,0 1 5,0 0-2,0 0 1,0 1-1,0-1 1,0 0 0,0 0-1,1 1 1,-1-1-1,0 0 1,1 0-1,-1 1 1,0-1-1,1 0 1,-1 1 0,1-1-1,-1 0 1,1 1-1,-1-1 1,1 1-1,-1-1 1,1 1 0,0-1-1,-1 1 1,1-1 1,0 1 2,-1 0-1,1-1 1,0 1 0,-1-1 0,1 1 0,-1-1 0,1 1 0,-1-1 0,1 0 0,-1 1 0,1-1-1,-1 0 1,1 1 0,-1-1 0,0 0 0,0 0 0,1 1 0,-1-1 0,0 0 0,0 0 0,0 1 0,0-1-1,0 0-1,0 1 0,0-1-1,0 1 1,0 0-1,0-1 0,0 1 1,0 0-1,1 0 1,-1-1-1,0 1 0,0 0 1,0 0-1,0-1 0,0 1 1,0 0-1,0 0 1,1-1-1,-1 1 0,0 0 1,0 0-1,0 0 1,0-1-1,1 1 0,-1 0 1,0 0-1,0 0 0,1 0 1,11-16-16,-6-3 59,10 1-6,-1-1-26,-14 17-17,0 1 0,-1-1-1,1 0 1,-1 1 0,0-1 0,0 0-1,1 1 1,-1-1 0,0 0 0,-1 0 6,1 1-4,0-1 0,0 0 0,1 0 0,-1 1 0,0-1 0,0 0 0,1 1 1,-1-1-1,1 0 0,0 1 4,11-18-6,-6 0 6,1 10 0,-6 8 0,-1 1 0,1-1 0,-1 1 0,1-1 0,-1 0 0,1 0 0,-1 1 0,1-1 0,-1 0 0,0 0 0,1 1 0,-1-1 0,0 0 0,0 0 0,3-35 0,-3 29 0,-1 5 0,1 0 0,0 0 0,0 0 0,0 0 0,0 0 0,0 0 0,1 0 0,-1 0 0,0 0 0,1 0 0,0 0 0,0-1 0,7-2 0,-8 5 1,1-1-1,-1 1 0,1 0 1,-1-1-1,1 1 0,-1 0 1,1-1-1,-1 1 0,1-1 1,-1 1-1,0 0 0,1-1 1,-1 1-1,0-1 0,1 1 1,-1-1-1,0 0 0,0 1 1,0-1-1,1 1 0,-1-1 1,0 1-1,0-1 0,0 0 1,0 1-1,0-1 0,0 1 1,0-1-1,0 1 0,0-1 1,0 0-1,0 0 0,0-14 48,-1 14-47,1 1 1,0 0-1,0 0 0,0-1 0,1 1 0,-1 0 1,0 0-1,0-1 0,0 1 0,0 0 1,0 0-1,0-1 0,0 1 0,0 0 1,0 0-1,1-1 0,-1 1 0,0 0 0,0 0 1,0-1-1,0 1 0,1 0 0,-1 0 1,0 0-1,0 0 0,1-1-1,3-2 2,-3 2-2,0 1-1,-1-1 1,1 1 0,-1-1-1,1 1 1,-1-1-1,1 1 1,-1-1-1,1 0 1,-1 1-1,1-1 1,-1 0-1,0 1 1,1-1-1,-1 0 1,0 1-1,0-1 1,1-6-17,0 0 0,0 1 0,-1-1-1,0-4 18,0 10 3,0 0-1,0 0 1,0 0-1,0 0 1,0 1-1,0-1 1,0 0-1,1 0 1,-1 1-1,0-1 1,0 0-1,1 0 1,-1 1-1,1-1 1,-1 0-1,0 0 1,1 1-1,-1-1 1,1 1-1,-1-1 1,1 0-1,0 1 1,-1-1-1,1 1 1,0-1-1,0 1-2,-1-1 4,1 1 0,0 0 0,-1-1 0,1 1-1,-1-1 1,1 0 0,0 1 0,-1-1 0,1 0 0,-1 1 0,0-1 0,1 0-1,-1 1 1,1-1 0,-1 0 0,0 0 0,0 1 0,1-1 0,-1 0 0,0 0-1,0 0 1,0 1 0,0-1 0,0 0 0,0 0 0,0 0-4,0 0 1,0 1 1,0-1-1,0 0 1,0 0-1,0 0 1,0 1-1,0-1 1,0 0 0,1 0-1,-1 0 1,0 1-1,0-1 1,1 0-1,-1 0 1,1 1-1,-1-1 1,1 0-1,-1 1 1,1-1-1,-1 1 1,1-1-1,-1 0 1,1 1-1,0-1 1,-1 1 0,1 0-3,0-1-1,0 1 0,-1-1 0,1 1 0,-1-1 0,1 1 0,0-1-1,-1 0 1,1 1 0,-1-1 0,1 0 0,-1 1 0,0-1 0,1 0-1,-1 1 1,0-1 0,1 0 0,-1 0 0,0 1 0,0-1 0,1 0-1,-1 0 1,0 0 0,0 0 0,0 1 0,0-1 0,0 0 2,-1-7-18,1-7 21,4 4 33,3 5-11,-6 6-25,-1 0 1,1 0-1,-1-1 1,1 1-1,-1 0 1,1-1 0,-1 1-1,1-1 1,-1 1-1,1 0 1,-1-1-1,0 1 1,1-1 0,-1 1-1,0-1 1,1 1-1,-1-1 1,0 0-1,0 1 1,0-1 0,0 1-1,1-1 1,-1 1-1,0-1 1,0 0-1,0 1 1,0-1-1,0 1 1,0-1 0,0 0-1,-1 1 1,1-1-1,0-1 0,0 0 1,0 1-1,0-1 1,0 0-1,1 1 1,-1-1-1,1 0 1,-1 1 0,1-1-1,-1 0 0,13-17-64,-13 18 60,1-1 1,0 1-1,-1-1 0,0 0 0,1 1 1,-1-1-1,0 0 0,0 0 0,0 1 1,0-1 3,0-8-31,0-20-15,1 22 70,1 3 34,6-1-61,-7 6 1,-1 0 0,0 0-1,1-1 1,-1 1 0,1 0 0,-1 0 0,1-1 0,-1 1 0,0 0-1,1-1 1,-1 1 0,0-1 0,1 1 0,-1 0 0,0-1 0,0 1 0,1-1-1,-1 1 1,0-1 0,0 1 0,0-1 0,0 1 0,1-1 0,-1 1 0,0-1-1,0 1 1,0-1 0,0 1 0,0-1 0,0 1 0,0-1 2,0 1-1,0 0 0,0-1 0,0 1 0,0 0 0,0 0 0,0-1 0,0 1 0,0 0 0,0 0 0,0-1-1,0 1 1,0 0 0,0 0 0,0-1 0,0 1 0,1 0 0,-1 0 0,0-1 0,0 1 0,0 0 0,1 0 0,-1 0 0,0-1 0,0 1 0,0 0 0,1 0 1,11-12 21,-12 11-19,1 1 0,-1 0-1,0 0 1,0 0 0,0 0-1,1-1 1,-1 1 0,0 0-1,0 0 1,0 0-1,0-1 1,1 1 0,-1 0-1,0 0 1,0-1 0,0 1-1,0 0 1,0 0 0,0-1-1,0 1 1,0 0 0,0-1-1,0 1 1,0 0-1,0 0 1,0-1-2,0-10 57,-1-29 56,5 20-139,2 10 3,2-4-31,-6-3 78,-2 13 5,-1 2-18,1 0-1,0 0 1,0 0-1,0-1 0,0 1 1,1 0-1,-1 0 1,1 0-1,-1 0 0,1 0 1,0-2-11,7-1 11,-8 5-10,1-1 0,-1 1 0,1 0 0,-1-1-1,1 1 1,-1 0 0,1-1 0,-1 1 0,1 0-1,-1-1 1,0 1 0,1-1 0,-1 1 0,0-1-1,1 1 1,-1-1 0,0 1 0,0-1 0,1 0-1,-1 1 1,0-1 0,0 1 0,0-1 0,0 1-1,0-1 1,0 0 0,0 1 0,0-1 0,0 1-1,0-1 1,0 0 0,0 0-1,0-9-17,0-23-142,0 23 127,0 10 33,0 0-1,0 0 0,0-1 1,0 1-1,0 0 1,0 0-1,0-1 0,0 1 1,0 0-1,0-1 1,0 1-1,0 0 0,0 0 1,0-1-1,1 1 1,-1 0-1,0 0 0,0 0 1,0-1-1,0 1 1,1 0-1,-1 0 1,0 0-1,0 0 0,0-1 1,1 1-1,11-12-22,-12 12 22,1-1-1,-1 1 1,0 0-1,0 0 0,0 0 1,1 0-1,-1-1 1,0 1-1,0 0 0,0 0 1,0-1-1,1 1 0,-1 0 1,0 0-1,0 0 1,0-1-1,0 1 0,0 0 1,0-1-1,0 1 1,0 0-1,0 0 0,0-1 1,0 1-1,0 0 0,0 0 1,0-12 54,0-18 9,3 3-68,10 5 5,-13 21 1,1-1 1,0 0-1,-1 1 0,0-1 0,1 0 0,-1 1 0,0-1 0,0 0 0,0 0 0,0 1-1,0 1 0,0-2 8,0 0-1,0 0 1,1 0 0,-1 0-1,0 0 1,1 0-1,0 0 1,-1 1 0,1-1-1,0 0 1,0 0 0,0 1-1,1-2-7,-1 1 11,0 0 0,0 0 0,0 0 0,0 0-1,0 0 1,0-1 0,0 1 0,-1 0 0,1 0 0,-1-1-1,0 1 1,1 0 0,-1-3-11,-1-2-34,1 3 24,-1 0 0,1 1 0,0-1 0,0 0 0,1 0 0,-1 0 0,1 1 1,-1-1-1,1 0 0,1 0 10,5-2-50,-6 6 48,0 0 0,-1 0 0,1-1 0,-1 1 1,1 0-1,-1-1 0,0 1 0,1-1 0,-1 1 0,1 0 0,-1-1 0,0 1 0,1-1 0,-1 1 0,0-1 0,1 1 0,-1-1 0,0 0 0,0 1 0,0-1 0,1 1 0,-1-1 0,0 1 0,0-1 0,0 0 0,0 1 1,0-1-1,0 1 0,0-1 0,0 0 0,0 1 0,-1-1 2,1-9-9,0-6 51,0-14-65,0 29 26,0 0-1,0 1 0,0-1 1,0 0-1,0 0 0,0 1 1,0-1-1,0 0 0,1 0 1,-1 1-1,0-1 0,0 0 1,1 1-1,-1-1 0,0 0 1,1 1-1,-1-1 0,1 0 1,-1 1-1,1-1 0,-1 1 1,1-1-1,-1 1 0,1-1 1,-1 1-1,1-1 0,0 1-2,0-1 3,0 1 0,-1-1 0,1 1 0,0-1 0,-1 0 0,1 1 0,0-1 0,-1 0 0,1 1 0,-1-1 0,1 0 0,-1 0 0,1 0 0,-1 1 0,0-1 0,0 0 0,1 0 0,-1 0 0,0 0 0,0 0 0,0 0 0,0 0 0,0 0 0,0 0 0,0 1 0,0-1 0,0-1-3,0-51-32,1 40 38,5 3-51,2-5-3,-5 1 56,-2-8 39,-1 14-30,0-11 51,3 11-89,5 5 5,-8 3 15,1 0 1,-1 0-1,0 0 1,0 0-1,1 0 1,-1 0-1,0 0 1,0 0-1,0-1 1,1 1-1,-1 0 1,0 0-1,0 0 1,0 0 0,0 0-1,1 0 1,-1 0-1,0 0 1,0-1-1,0 1 1,0 0-1,1 0 1,-1 0-1,0 0 1,0-1-1,0 1 1,0 0-1,0 0 1,0 0-1,0-1 1,0 1 0,1 0-1,-1 0 1,0 0-1,0-1 1,0 1-1,0 0 1,1-11 22,-1-10 38,0-4-131,0 16 73,0 8 0,0 1 0,0 0 0,0 0-1,0-1 1,0 1 0,0 0 0,0 0 0,0-1 0,1 1 0,-1 0-1,0 0 1,0-1 0,0 1 0,0 0 0,0 0 0,0-1-1,1 1 1,-1 0 0,0 0 0,0 0 0,0-1 0,0 1 0,1 0-1,-1 0 1,0 0 0,0 0-2,5-4 17,-4 3-16,0 1-1,-1-1 1,1 1 0,-1-1 0,1 1-1,-1-1 1,1 1 0,-1-1-1,1 1 1,-1-1 0,0 0-1,1 1 1,-1-1 0,0 0-1,1 1 1,-1-1 0,0 0-1,1-6 13,0 0-1,0 0 1,-1 1 0,0-5-13,0-5 37,0 16-37,0 0-1,0-1 1,0 1-1,0 0 0,0-1 1,0 1-1,0 0 0,0 0 1,0-1-1,0 1 1,0 0-1,1 0 0,-1-1 1,0 1-1,0 0 1,0 0-1,0-1 0,0 1 1,1 0-1,-1 0 0,0 0 1,0-1-1,0 1 1,1 0-1,-1 0 0,0 0 1,13-16-26,-13 15 25,1-1 1,-1 0-1,1 1 1,-1-1-1,0 0 1,1 1-1,-1-1 0,0 0 1,0 0-1,0 1 1,0-6 0,0 0 1,0 0-1,1 1 0,1-6 0,-2 12-1,0-1 1,0 0 0,0 1-1,1-1 1,-1 0 0,0 1-1,1-1 1,-1 0 0,1 1-1,-1-1 1,1 1 0,-1-1-1,1 1 1,-1-1 0,1 1-1,0-1 1,-1 1 0,5-4-11,-5 4 9,1-1-1,-1 1 0,0 0 1,0 0-1,1 0 0,-1 0 1,0-1-1,0 1 0,0 0 1,0 0-1,1-1 0,-1 1 1,0 0-1,0 0 0,0-1 1,0 1-1,0 0 0,0 0 1,0-1-1,0 1 0,0 0 1,0 0-1,0-1 0,0 1 1,0 0-1,0-1 3,0-14-26,0-1 79,0 16-50,0 0 1,0 0 0,0-1 0,0 1-1,0 0 1,0-1 0,0 1-1,1 0 1,-1 0 0,0-1-1,0 1 1,0 0 0,0 0-1,0-1 1,0 1 0,0 0 0,1 0-1,-1 0 1,0-1 0,0 1-1,0 0 1,1 0 0,-1 0-1,0-1 1,0 1 0,0 0-4,10-12 73,-6-2-65,-2-21-72,-2 25 52,0 7 15,0 1 0,1 0-1,-1 0 1,0 0 0,1 0 0,-1 0-1,1 0 1,0 0 0,0 0-1,0 0 1,0 0 0,0 0 0,0 0-3,1 1 1,-1-1 1,0 0 0,0 0 0,0 0 0,-1 0-1,1 0 1,0 0 0,-1 0 0,1 0-1,-1 0 1,0 0 0,1 0 0,-1-1-2,0 2 0,0-1 1,0 0-1,0 1 1,0-1-1,0 0 1,1 0-1,-1 1 1,1-1 0,-1 1-1,1-1 0,6-8-27,-7 10 24,1-1 0,-1 1-1,1-1 1,0 0 0,-1 1 0,1-1-1,-1 0 1,0 0 0,1 1 0,-1-1 0,0 0-1,1 0 1,-1 0 0,0 0 3,2-34-35,-2 33 39,1 0-1,-1 0 0,0 0 0,0 0 1,1 0-1,0 0 0,-1 0 0,1 0 1,0 1-1,0-1 0,0 0 1,0 0-1,0 1 0,0-1 0,0 0 1,0 1-1,1 0 0,0-1-3,-2 1 2,0 1 0,1 0 0,-1 0-1,0 0 1,0 0 0,0-1 0,1 1 0,-1 0 0,0 0 0,0 0-1,0-1 1,0 1 0,1 0 0,-1 0 0,0-1 0,0 1-1,0 0 1,0 0 0,0-1 0,0 1 0,0 0 0,0-1 0,0 1-1,0 0 1,0 0 0,0-1-2,0 0 7,0-1-1,1 1 1,-1-1-1,0 0 1,1 1-1,-1-1 1,1 1-1,-1-1 1,1 1-1,0-1-6,10-12-12,-11 14 11,0 0 0,0 0 0,1 0 0,-1-1 0,0 1 0,0 0 0,0 0 0,0 0 0,1-1 0,-1 1 0,0 0 0,0 0 0,0-1 0,0 1 0,0 0 0,0 0 0,1-1 0,-1 1 0,0 0 0,0 0 0,0-1 0,0 1 0,0 0 0,0 0 0,0-1 0,0 1 1,0-36 42,0 22-58,0 14 15,0 0 0,0-1 0,0 1 0,0 0 0,0 0 0,0-1 0,0 1 0,0 0 0,0-1 0,0 1 0,0 0 0,0 0 0,0-1 0,1 1 0,-1 0 0,0 0 0,0 0 0,0-1 0,0 1 0,1 0 0,-1 0 0,0 0 0,0-1 0,0 1 0,1 0 0,-1 0 1,12-16-6,-11 14 7,0 0-1,0-1 1,0 1-1,-1-1 0,0 1 1,1-1-1,-1-1 0,-1-32-82,0 22 49,1 13 35,0 1 1,0 0-1,0 0 0,0-1 0,0 1 0,0 0 0,1 0 0,-1-1 0,0 1 0,0 0 0,0 0 0,0-1 0,0 1 0,0 0 0,0 0 0,0-1 0,1 1 0,-1 0 0,0 0 0,0 0 0,0-1 1,1 1-1,-1 0 0,0 0 0,0 0 0,1 0-2,11-13 69,-12 13-69,0 0 0,1 0-1,-1-1 1,0 1 0,0 0 0,0 0 0,1 0-1,-1 0 1,0-1 0,0 1 0,0 0 0,0 0-1,1-1 1,-1 1 0,0 0 0,0 0 0,0-1-1,0 1 1,0 0 0,0 0 0,0-1 0,0 1-1,0 0 1,0-1 0,0 1 0,0 0 0,0-16-6,0 15 6,0 0 0,0 0 0,0 0 0,0 0 0,0 0 0,0 0 0,0 0 0,1 0 0,-1 0 0,0 0 0,0 0 0,1 0 0,-1 0 0,1 0 0,12-5 0,-13 5 0,1 0 0,-1 0 0,0 0 0,1 0 0,-1 0 0,0 0 0,1 0 0,-1 0 0,0 0 0,0 0 0,0 0 0,0 0 0,0 0 0,0-1 0,0-14 11,0 13 26,3 0-53,9-12-10,-11 13 26,0 0 1,-1 1-1,0-1 1,1 0-1,-1 1 1,0-1-1,0 0 1,1 1 0,-1-1-1,-1 0 0,1-6 22,1-11 44,2 9-79,9-6-35,-12 16 47,1 0-1,-1-1 1,0 1 0,0 0 0,1-1-1,-1 1 1,0 0 0,0-1 0,0 1-1,1 0 1,-1-1 0,0 1 0,0 0 0,0-1-1,0 1 1,0 0 0,0-1 0,0 1-1,0-1 1,0 1 0,0 0 0,0-1-1,0 1 1,0-1 0,0 1 0,0 0 1,0-28-6,0 26 9,0 0-1,0 0 0,0 0 0,1 0 1,-1 0-1,0 0 0,1 0 0,0 0 1,-1 0-1,1 0 0,0 0 0,0 1 1,0-1-1,0 0 0,1-1-2,4-6 25,-6 8-20,1-1 0,-1 0-1,1 1 1,-1-1 0,0 0 0,1 1 0,-1-1-1,0 0 1,0 0 0,0 1-5,0-34 160,0 35-160,0 0 0,0-1-1,0 1 1,0 0 0,0 0 0,0-1 0,0 1-1,0 0 1,0 0 0,0-1 0,0 1 0,0 0-1,0 0 1,1-1 0,-1 1 0,0 0 0,0 0-1,0-1 1,0 1 0,1 0 0,-1 0 0,0 0-1,0 0 1,0-1 0,1 1 0,-1 0 0,12-16-6,-11 15 5,0-1-1,-1 1 1,1-1-1,-1 0 0,0 1 1,0-1-1,1 0 1,-1 0-1,0 1 0,-1-1 2,1 2 0,0-16-80,0 16 77,0 0 0,0-1 0,0 1-1,0 0 1,0 0 0,1-1-1,-1 1 1,0 0 0,0 0 0,0-1-1,0 1 1,0 0 0,0 0-1,0-1 1,0 1 0,1 0 0,-1 0-1,0-1 1,0 1 0,0 0 0,0 0-1,1 0 1,-1-1 0,0 1-1,0 0 1,1 0 3,8-13-28,-5-2 34,-2-25 101,-2 33-85,0-43 145,0 29-132,2 8-54,3 2-57,3-3-25,-7 8 92,0 0 1,0 1-1,0-1 0,-1 0 0,0-2 9,0 6 3,0 0-1,0 0 0,1 0 0,-1 0 0,0 0 1,1 0-1,0 0 0,-1 1 0,1-1 0,0 0 1,0 0-1,0 1 0,0-1 0,1 0-2,3-7-15,-4 7 13,0 0-1,-1 1 0,1-1 1,-1 0-1,0 1 0,0-1 1,1 0-1,-1 1 0,0-1 1,-1 0 2,1-11-3,0-19-121,4 21 128,1 1 17,-3 9-13,-1-1 0,0 0-1,0 1 1,0-1 0,-1 0-1,1 0 1,0 0-1,-1 1 1,1-1 0,-1 0-1,1 0 1,-1 0-1,0 0 1,0 0-8,0-36 0,0 36 4,0 1-1,0-1 1,1 0 0,-1 0 0,0 0-1,1 0 1,0 1 0,-1-1-1,1 0 1,0-1-4,10-10-16,-11 13 15,0 0 0,0 0 0,1-1 0,-1 1 0,0 0 0,0 0 0,0 0 0,1-1 0,-1 1 0,0 0 0,0 0 0,0 0 0,0-1 0,0 1 0,1 0 0,-1 0 0,0-1 0,0 1 0,0 0 0,0-1 0,0 1 0,0 0 0,0 0 0,0-1 0,0 1 0,0 0 1,0-31 42,0 30-42,0 1-1,0 0 1,0 0-1,0-1 0,0 1 1,0 0-1,0-1 0,0 1 1,0 0-1,0 0 1,0-1-1,0 1 0,1 0 1,-1 0-1,0-1 1,0 1-1,0 0 0,0 0 1,0 0-1,1-1 0,-1 1 1,0 0-1,0 0 1,0 0-1,1 0 0,-1-1 1,12-14-26,-11 13 26,0 1 1,-1-1-1,1 0 1,-1 1-1,0-1 1,0 0-1,1 1 1,-1-1 0,0 0-1,0 0 0,-1 0 7,1 1 0,0-1 0,1 0 0,-1 1 0,0-1 0,0 0 0,1 1 0,-1-1-1,1 0 1,0 1-7,11-15 123,-12 16-121,1-1 0,-1 1 0,0 0-1,0 0 1,1-1 0,-1 1 0,0 0 0,0-1 0,1 1 0,-1 0-1,0-1 1,0 1 0,0 0 0,0-1 0,0 1 0,0-1-1,0 1 1,0 0 0,1-1 0,-1 1 0,0 0 0,-1-1 0,1 1-1,0-1 1,0 1 0,0 0-2,0-6-2,0-6 8,0-8-79,0 16 54,1-1 1,-1 1 0,1 0 0,0-1-1,1 1 1,-1-1 18,15-32-66,-10 27 61,-5 9 5,0-1 0,0 0 0,0 1 0,0-1 0,0 0 0,0 0 0,-1 0 0,1 0 0,-1 1 0,1-1 0,-1 0 0,0 0-1,0 0 1,1-1 0,-1 0 1,1-36 63,0 37-61,-1 0 0,1-1 0,-1 1-1,1 0 1,0 0 0,0 0 0,0 0 0,0 0-1,0 0 1,0 0 0,0 0 0,1 0 0,0 0-3,-2 2 1,1 0 0,-1-1 0,0 1 1,0 0-1,0 0 0,1 0 0,-1-1 1,0 1-1,0 0 0,0 0 0,0 0 1,1-1-1,-1 1 0,0 0 0,0 0 0,0-1 1,0 1-1,0 0 0,0 0 0,0-1 1,0 1-1,0 0 0,0-1 0,0 1 0,0 0 1,0 0-2,0-5 21,0 2-12,0 0 0,0 1 0,0-1 0,0 0-1,0 0 1,1 0 0,-1 1 0,1-1 0,0-2-9,5-4 36,2-6-4,-6 2-47,-3-6-10,0-11 20,1 27 13,0 1 1,0-1-1,1 0 1,-1 0-1,1 1 1,0-1-1,-1 0 1,2-1-9,4-5 39,1-3-7,-4-7-39,-3 3-6,0-58 52,0 71-39,0 1 0,0 0 0,0 0 0,1 0 0,-1 0 0,1 0 0,0 0 0,0 0 0,-1 0 0,1 0 0,0 0 0,1 0 0,-1 1 0,0-1 6,0 0 0,0 0-1,0 0 1,0 0 0,0 0 0,0 0-1,-1 0 1,1 0 0,-1 0 0,1 0 0,-1 0-1,0 0 1,0 0-6,0-17 54,0 6-36,0-30-63,0 41 44,0 0 1,0 1-1,0-1 1,1 0-1,-1 1 1,0-1-1,1 0 0,-1 1 1,1-1-1,-1 0 1,6-7 1,-5 7 2,0 0 1,1 1-1,-2-1 0,1 0 1,0 0-1,0 1 1,0-1-1,-1 0 0,1 0 1,-1 0-1,0 0 1,1 0-1,-1 0 0,0 0-3,-1-10-13,1-16-26,4 12 43,9-3-4,-13 17 1,1 1 1,-1-1-1,1 1 0,-1-1 0,0 0 0,1 0 0,-1 1 0,0-1 0,0 0 0,0 0-1,-1-17 53,0 14-47,0 0 1,1 0 0,0 0-1,0-1 1,1 1-1,-1 0 1,1 0-1,0 0 1,2-4-7,2-1 5,-3 9-5,-1-1 0,0 0 0,0 1 0,0-1 0,0 0 0,-1 0 0,1 0 0,0 0 0,-1 0 0,0 1 0,1-1 0,-1 0 0,0 0 0,0-1 0,0 1 0,1 0 0,-1 0 0,0 0 0,1 0 0,-1 0 0,1 0 0,-1 0 0,1 0 0,0 0 0,0 0 0,0 0 0,0 0 0,1 0 0,-1 1 0,0-1 0,0 0 0,0 0 0,0 0 0,0 0 0,-1 0 0,1 0 0,0 0 0,-1 0 0,0 0 0,1 0 0,-1 0 0,0-1 0,0-34 18,0 0 103,0 35-122,0 0 1,0 0-1,1 0 0,-1 0 1,0 0-1,1 1 0,0-1 1,-1 0-1,1 0 0,0 1 0,0-1 1,0 0-1,0 1 1,7-15-12,-7 6-12,1 1 0,-1-1 1,-1 0-1,0 0 0,-1-8 24,1-5 1,0 21 2,0 0-1,0 0 1,1-1-1,-1 1 1,0 0-1,1 0 0,0 0 1,0 0-1,0 0 1,-1 0-1,2 1 1,-1-1-1,0 0-2,6-13 18,-5 2-36,-2 0-2,0 4 32,0-44 98,0 51-111,1 0 1,-1 0-1,0 0 1,1 0-1,-1 0 1,1 0-1,0 0 1,-1 0-1,1 0 0,0 0 1,0 0-1,0 0 1,1 0 0,4-10-23,-3-4-49,-3-3-14,0 1 57,0-1 58,0 0 63,3 4-10,3 4-57,1-2-55,-4-7-53,-3 11 47,0-24 170,0 4-136,-1 21 3,1 6 0,0 0 0,0 0-1,0 0 1,0 0 0,0 0 0,0 0 0,0 0 0,1 0-1,-1 1 1,1-1 0,-1 0 0,2-2-1,6-1 27,-8 5-27,1 0 0,-1-1 0,1 1-1,-1 0 1,1-1 0,-1 1 0,1 0 0,-1-1 0,0 1-1,1-1 1,-1 1 0,0-1 0,1 1 0,-1-1-1,0 1 1,1-1 0,-1 1 0,0-1 0,0 1 0,0-1-1,1 1 1,-1-1 0,0 0 0,0 1 0,0-1-1,0 1 1,0-1 0,0 0 0,0 1 0,0-1 0,0 1-1,-1-1 1,1-1-5,1 0 0,-1 0-1,0 0 1,0 0 0,1 0-1,-1 0 1,1 0 0,0 0-1,0 0 1,0 1 0,-1-1-1,2 0 1,-1 1 0,0-1-1,0 0 1,0 1 0,1-1-1,0 0 6,-2 2-2,0 0 0,1 0 0,-1 0 0,0 0 0,0-1 0,0 1 0,1 0 0,-1 0 0,0 0 0,0-1 0,0 1 0,0 0 0,0 0 0,1-1 0,-1 1 0,0 0 0,0 0-1,0-1 1,0 1 0,0 0 0,0 0 0,0-1 0,0 1 0,0 0 0,0 0 0,0-1 2,0-20 10,0-33 134,0 37-140,0 0-50,0 16 43,0 1-1,0-1 1,0 0-1,0 0 1,0 0 0,0 1-1,0-1 1,1 0-1,-1 0 1,0 0-1,0 1 1,1-1 0,-1 0-1,0 0 1,1 1-1,-1-1 1,1 0 0,-1 1-1,1-1 1,-1 1-1,1-1 1,0 1-1,-1-1 1,1 1 0,0-1-1,-1 1 4,7-6-29,-4-7 35,-4 5 15,1 5-13,0 0-1,0 1 1,0-1-1,0 1 1,0-1-1,1 1 1,-1-1-1,1 1 1,0-1-1,0 0-7,5-7 36,1-5-4,-5 2-47,-2-17-17,0-15 43,0 43-8,1 1-1,-1-1 1,0 0-1,1 0 1,-1 0-1,1 0 1,-1 0 0,1 0-1,0 0 1,0 1-1,0-1 1,0 0-1,0 0 1,0 1-3,5-9-15,-5 9 13,-1-1-1,1 0 0,-1 1 1,0-1-1,1 0 0,-1 0 1,0 1-1,0-1 0,0 0 1,0 0 2,-1-17-5,0 14 5,1 0-1,0 0 1,0 0 0,0 0 0,0-1 0,1 1 0,0 0 0,0 0 0,1-4 0,14-25 46,-15 22-15,-2-1-17,1-96 34,0 107-40,0 0-1,0 0 1,0 0 0,1 0 0,-1 0-1,1 0 1,-1 0 0,1 1-1,0-1 1,0 0 0,0 0 0,0 1-1,0-2-7,7-13 24,-6 0-89,-2-19 11,0 26 75,0-19 22,0-28-123,0 54 83,1 0-1,-1 0 1,0-1-1,1 1 1,-1 0 0,1 0-1,0 0 1,-1 0-1,1 0 1,0 0-1,0 1 1,0-1-1,1 0-2,-1 0 5,0 0-1,0 0 1,0 1-1,0-1 0,0 0 1,0 0-1,-1 0 1,1 0-1,-1 0 1,1-1-1,-1 1 1,0 0-1,0 0-4,0-45 35,0 15-39,0 6-33,0 0-42,0 24 80,0 0 1,0 0-1,1 1 1,-1-1-1,1 0 1,-1 0-1,1 0 1,-1 1-1,1-1 1,0 0-1,0 1 1,0-1-1,0 0-1,7-13 45,-7 7-44,0 0 0,0 0 1,-1 0-1,0 0 0,0-5-1,-1 5-6,1 0-1,0 0 0,1 0 1,0 0-1,1-5 7,5-3 36,-5 15-27,-1-1 1,-1 0-1,1 1 1,0-1-1,0 0 1,-1 0 0,1 1-1,-1-1 1,1 0-1,-1 0 1,0 0-1,0 0 1,0 0-10,0-20 48,-1 13-50,1 1 0,0-1 1,0 1-1,1 0 0,0-1 0,2-5 2,-3 13-4,0 1 0,1-1-1,-1 0 1,1 0 0,-1 1-1,1-1 1,0 0 0,-1 1-1,1-1 1,0 1 0,-1-1-1,1 1 1,0-1 4,0 1-2,-1-1 1,1 1-1,-1 0 0,1-1 0,-1 1 1,1-1-1,-1 1 0,0-1 0,1 1 1,-1 0-1,0-1 0,1 0 1,-1 1-1,0-1 0,1 1 0,-1-1 1,0 1-1,0-1 0,0 0 0,0 1 1,0-1-1,1 1 0,-1-1 0,0 0 1,0 1-1,-1-1 0,1 1 0,0-1 1,0 0 1,0-1 1,0 1 1,1-1-1,-1 0 1,0 0-1,1 0 1,-1 0-1,1 1 1,-1-1-1,1 0 1,0 0-1,0 1 1,0-1-1,0 0-1,7-13 34,-7 7-25,0-1 0,0 1 0,0 0 0,-1-1-1,-1-3-8,1-6 20,0 17-19,0-1-1,0 0 1,0 0-1,0 1 1,0-1-1,1 0 1,-1 1-1,1-1 1,-1 0-1,1 1 0,5-9 1,-5 8-1,0 1 1,0-1 0,0 0 0,0 1-1,0-1 1,-1 0 0,1 0 0,0 0-1,-1 0 1,1 0 0,-1 0 0,0 0-1,0 0 1,0 0-1,0-8 27,0-5-39,-1 13 4,1 0 0,0-1 0,0 1 0,0 0-1,0 0 1,1 0 0,-1-1 0,1 1 0,-1 0 0,1 0-1,1-2 9,5-1-35,-1 1 34,-4-8 43,-1-2 15,0 2-44,-1 10-19,1-1 1,-1 1 0,1 0-1,0 0 1,0 0-1,-1 0 1,1 1 0,1-1-1,-1 0 1,0 0-1,0 1 1,1-1 0,0 0 5,-2 1-1,0 1 0,0 0 0,1 0 0,-1 0 0,0 0 0,0-1 0,0 1 0,1 0-1,-1 0 1,0 0 0,0-1 0,0 1 0,0 0 0,0 0 0,0-1 0,1 1 0,-1 0 0,0 0 0,0-1 0,0 1 0,0 0 0,0 0 0,0-1 0,0 1 0,0 0 0,0-1 1,-1-8 11,1-13 34,0 19-34,0 1-1,0 0 0,0-1 1,1 1-1,-1 0 0,1 0 0,0-1 1,0 0-11,2-3-3,0 0 1,0 0-1,-1-1 0,1-4 3,-2-6-31,-2 16 30,1-1 1,0 1-1,0 0 0,0-1 0,0 1 0,0 0 1,1 0-1,-1-1 0,0 1 0,0 0 1,1-1-1,-1 1 0,1 0 0,-1 0 0,2-1 1,3-8 1,2-2 15,-4-4 37,-3 1 16,0 15-69,0-1 0,0 1-1,0 0 1,0-1 0,0 1 0,0 0 0,0 0-1,0-1 1,0 1 0,0 0 0,1 0 0,-1-1-1,0 1 1,0 0 0,0 0 0,0-1 0,0 1-1,1 0 1,-1 0 0,0 0 0,0-1 0,0 1-1,1 0 1,-1 0 0,0 0 0,0 0 0,2-2-2,-1 1 0,1-1-1,-1 0 1,0 0 0,0 1 0,0-1 0,0 0 0,0 0 0,0 0 0,-1 0 0,1 0 0,0 0 0,-1-1 2,2-32-64,-2 25 43,0 8 27,0 0 1,0 0 0,1 0 0,-1-1-1,1 1 1,-1 0 0,1 0-1,0 0 1,0 0 0,0 1 0,0-1-1,0 0 1,0 0-7,7-13 37,-6 2-49,-3 0 4,1 9-1,0 0 0,0 0 0,0-1 1,0 1-1,1 0 0,0 0 0,1-4 9,-2 7-3,0 1-1,1-1 1,-1 0-1,1 0 1,-1 1-1,1-1 0,0 0 1,-1 1-1,1-1 1,0 1-1,-1-1 1,1 1-1,0-1 4,0 1 0,-1-1 0,1 1-1,-1 0 1,1-1 0,-1 1 0,1-1-1,-1 1 1,1-1 0,-1 1 0,0-1-1,1 1 1,-1-1 0,0 1 0,0-1-1,1 1 1,-1-1 0,0 1 0,0-1-1,0 0 1,0 1 0,1-1 0,-1 1-1,0-1 1,0 0 0,0 1 0,0-1-1,-1 1 1,1-1 0,0 0 0,0-77 212,0 44-195,0 33-21,0 1-1,0-1 0,0 0 1,0 0-1,0 0 0,0 1 0,0-1 1,1 0-1,-1 0 0,0 0 0,0 1 1,1-1-1,-1 0 0,1 0 1,-1 1-1,0-1 0,1 0 0,-1 1 1,1-1-1,0 1 0,-1-1 1,1 0-1,-1 1 0,1-1 0,0 1 1,0 0 4,5-6-38,-3-7 60,-3-15 65,0-34 39,0 61-125,0 1 0,0 0 1,0 0-1,0-1 0,0 1 0,0 0 1,0-1-1,0 1 0,0 0 0,0 0 1,0-1-1,0 1 0,1 0 0,-1 0 0,0-1 1,0 1-1,0 0 0,0 0 0,0 0 1,1-1-1,-1 1 0,0 0 0,0 0 1,0 0-1,1 0 0,-1-1-1,12-11-5,-11 12 2,-1 0 1,0-1 0,0 1 0,1 0-1,-1 0 1,0 0 0,0 0 0,0-1-1,0 1 1,1 0 0,-1 0 0,0-1-1,0 1 1,0 0 0,0 0 0,0-1-1,0 1 1,0 0 0,1 0 0,-1-1-1,0 1 1,0 0 0,0 0 0,0-1-1,0 1 1,0 0 2,0-21-108,0 11 125,0 9-15,0 1 0,0 0-1,0-1 1,0 1 0,0 0-1,0 0 1,0-1-1,0 1 1,0 0 0,0 0-1,0-1 1,0 1 0,0 0-1,0 0 1,0-1 0,1 1-1,-1 0 1,0 0 0,0 0-1,0-1 1,1 1-1,-1 0 1,0 0 0,0 0-1,0 0 1,1-1-2,11-11 64,-12 12-64,1 0-1,-1-1 1,0 1-1,0 0 1,0 0 0,1 0-1,-1 0 1,0-1-1,0 1 1,0 0 0,0 0-1,1-1 1,-1 1-1,0 0 1,0 0-1,0-1 1,0 1 0,0 0-1,0 0 1,0-1-1,0 1 1,0 0 0,0 0-1,0-1 1,0 1-1,0 0 1,0-16-26,0-3 20,-1-7 6,1 23 0,17-24 0,-15 23 0,-1-3 0,-1-19 0,0 24 0,0 0 0,0 0 0,1 0 0,-1 0 0,1 0 0,-1 0 0,1 1 0,0-1 0,-1 0 0,1 0 0,0 0 0,0 1 0,0-1 0,1 0 0,3-7 0,-4 7 1,0 0 0,-1 1 1,1-1-1,-1 0 0,0 1 0,1-1 0,-1 0 0,0 1 0,0-1 0,0 0-1,0 2 0,0-12 25,0-3-13,0-14-44,0 13 75,0 16-42,0 0 0,0 0 1,0-1-1,0 1 0,0 0 0,0 0 1,0-1-1,0 1 0,0 0 0,0-1 1,0 1-1,0 0 0,0 0 0,0-1 0,1 1 1,-1 0-1,0 0 0,0 0 0,0-1 1,0 1-1,1 0 0,-1 0 0,0 0 1,0 0-1,0-1 0,1 1-1,0-1 3,1-1-1,-1 0 1,0 1-1,0-1 1,0 0-1,0 0 1,0 0-1,0 0 1,0 0-1,0 0 1,-1 0-1,1 0 1,-1-1-3,2-34 81,-2 30-72,0-9-54,0-11 36,0-61 105,0 4-328,0 72 229,0-1 41,0 13-37,0-1 0,0 1 1,0 0-1,0 0 0,0-1 0,0 1 1,0 0-1,0-1 0,0 1 0,1 0 1,-1 0-1,0-1 0,0 1 0,0 0 0,0 0 1,0 0-1,0-1 0,1 1 0,-1 0 1,0 0-1,0 0 0,0-1 0,1 1 1,-1 0-1,0 0 0,0 0-1,13-13 11,-13 13-10,0 0 0,1 0 0,-1 0 1,0-1-1,0 1 0,0 0 0,0 0 1,1 0-1,-1-1 0,0 1 0,0 0 0,0 0 1,0 0-1,0-1 0,1 1 0,-1 0 1,0-1-1,0 1 0,0 0 0,0 0 1,0-1-1,0 1 0,0 0 0,0 0 0,0-1 1,0 1-2,0-4 9,0-16 108,0 13-94,0 4-108,0 0-1,0-10 81,0 13 5,0 0 1,0 0-1,0 0 1,0 0-1,0 0 1,0 0-1,0-1 1,0 1-1,0 0 1,0 0-1,0 0 1,0 0-1,0 0 1,0 0-1,0 0 1,0 0-1,0-1 0,0 1 1,0 0-1,0 0 1,0 0-1,0 0 1,0 0-1,0 0 1,0 0-1,0 0 1,0 0-1,0 0 1,0-1-1,0 1 1,1 0-1,-1 0 0,0 0 1,0 0-1,0 0 1,0 0-1,0 0 1,0 0-1,0 0 1,0 0-1,0 0 1,1 0-1,-1 0 1,0 0-1,0 0 1,0 0-1,0 0 1,0 0-1,0 0 0,0 0 1,0 0-1,0 0 1,1 0-1,-1 0 1,0 0-1,0 0 1,0 0-1,1 0-3,-1 0 1,1 0-1,-1 0 1,1 0 0,-1 0-1,1 0 1,0 0-1,-1 0 1,1 0 0,-1-1-1,1 1 1,-1 0-1,1 0 1,-1-1 0,1 1-1,-1 0 1,1-1-1,-1 1 1,1 0-1,-1-1 1,0 1 0,1 0-1,-1-1 1,0 1-1,1-1 1,-1 1 0,0-1-1,1 1 1,-1-1-1,0 0 3,2-18-12,-2 13 27,0 3 28,0 0 32,0-1-56,0-2 1,0 0 58,3 3-89,9-10-31,-9 10-33,-3 3 48,0 0 91,3 0 59,-2 0-121,0 1 0,-1-1 0,1 0 0,0-1 0,-1 1 0,1 0 0,0 0 0,-1 0 0,1 0 0,0 0 0,-1-1 0,1 1 0,-1 0 0,1 0 0,0-1 0,-1 1 0,1-1 0,-1 1-2,1-1-2,-1 0 0,1 0 0,-1 1 0,1-1 0,-1 0 0,0 0 0,0 0 0,1 0 0,-1 0 0,0 0 0,0 0 0,0 0-1,0 0 1,0 0 0,0 0 2,3 1-42,6 0 21,-18 0 74,6 0 32,3 0-10,0 0 15,0 0-15,0 0-70,0 0 59,0 0 59,3 0-75,10 0-32,-10 0 32,-3 0 0,0 0 27,0 0-22,0 0 11,0 0-85,0 0-54,0 0 43,0 0 53,0 0-5,0 0-58,0 0 20,0 0 76,0 0 31,0 0-21,0 0-21,0 0-27,0 0-60,0 0-67,0 1 229,0 1-94,0 0-88,0 0-81,0 0-77,0 0-70,0 0-63,0 0-59,0 1-110,0 0-57,0-1-49,0 1-38,0 2-726,0 6-1968,0-8 2396,0 0 70,0-2 406,0 1 37,0-1 44,0 0 47,0 2-3019,0-3 2699,0 0 41,0 0-138,0 0 75,0 0-68,0 0-306</inkml:trace>
  <inkml:trace contextRef="#ctx0" brushRef="#br0" timeOffset="3686.004">2335 617 1792,'0'0'447,"0"0"-190,0 0-14,0 0-81,0 0 52,0 0 122,0 0 37,0 0 43,0 0-43,0 0-10,0 0-48,0 0 15,0 0-21,0-3 11,0-10-69,0 13-247,0 0 0,0 0 0,0 0 0,0 0 0,0 0 0,0 0 0,0 0 0,0 0 0,0-1-1,0 1 1,0 0 0,0 0 0,0 0 0,0 0 0,0 0 0,0 0 0,0 0 0,0 0 0,0 0 0,0-1 0,0 1 0,0 0 0,0 0-1,0 0 1,0 0 0,1 0 0,-1 0 0,0 0 0,0 0 0,0 0 0,0 0 0,0-1 0,0 1 0,0 0 0,0 0 0,0 0 0,0 0-1,1 0 1,-1 0 0,0 0 0,0 0 0,0 0 0,0 0 0,0 0 0,0 0 0,0 0 0,0 0 0,0 0 0,1 0 0,-1 0 0,0 0-1,0 0 1,0 0 0,0 0 0,0 0 0,0 0 0,0 0-4,13 0 112,-13 0-111,0 0 0,0 0-1,0 0 1,0 1 0,0-1 0,1 0-1,-1 0 1,0 0 0,0 0 0,0 0-1,0 0 1,0 0 0,0 0 0,0 0-1,0 0 1,1 0 0,-1 0 0,0-1-1,0 1 1,0 0 0,0 0 0,0 0-1,0 0 1,0 0 0,0 0 0,0 0-1,1 0 1,-1 0 0,0 0 0,0 0-1,0 0 1,0 0 0,0 0 0,0 0-1,0-1 1,0 1 0,0 0 0,0 0-1,0 0 1,0 0 0,0 0 0,0 0-1,0 0 1,0 0 0,0-1 0,0 1-1,0 0 1,0 0 0,0 0 0,0 0-1,0 0 1,0 0 0,0 0 0,0 0-1,0-1 1,0 1 0,0 0-1,0-12 37,0 5 16,0 0 59,-1-15 317,2 14-270,0 0-59,0 6-94,0 0-38,7-3 96,-2 0 6,-5 0-8,0-5 35,-1-12 139,0 0-68,0-1-54,0 3-40,0 19-72,0 1-1,0 0 0,0 0 1,0-1-1,0 1 1,0 0-1,0 0 1,0-1-1,-1 1 0,1 0 1,0-1-1,0 1 1,0 0-1,0 0 1,0 0-1,0-1 0,-1 1 1,1 0-1,0 0 1,0-1-1,0 1 1,0 0-1,-1 0 1,1 0-1,0 0 0,0-1-1,-13-11 11,13 12-10,-1-1 0,1 1 0,0-1 0,-1 1 0,1-1 0,0 1 0,-1-1 0,1 1 0,0-1 0,0 1 0,0-1 0,-1 1 1,1-1-1,0 1 0,0-1 0,0 1 0,0-1 0,0 1 0,0-1 0,0 0 0,0 1 0,0-1 0,0 1 0,1-1 0,-1 1 0,0-1 0,0 1 0,0-1 0,1 1 0,-1-1 0,0 1 0,0-1 0,1 1 0,-1-1 0,0 1 0,1-1-1,-1 1 0,8-5 33,-8 5-29,1 0-1,-1-1 1,1 1-1,-1 0 1,1-1-1,-1 1 1,1 0-1,-1-1 1,1 1-1,-1-1 1,0 1-1,1-1 0,-1 1 1,0-1-1,1 1 1,-1-1-1,0 1 1,0-1-1,1 1 1,-1-1-1,0 0 1,0 1-1,0-1 1,0 1-1,0-1 1,0 1-1,0-1 1,0 0-1,0 1 0,0-1 1,0 1-1,0-1-3,0-34 144,-3 26-144,-10-16 32,9 14 37,4 2-76,1 4 4,-1-95 347,0 67-185,0 1 42,0 29-228,0 3 49,-3-3 4,-10-10-31,13 13 3,0 0 0,0 0 0,0 0 1,-1 0-1,1 0 0,0-1 0,0 1 0,0 0 0,-1 0 1,1-1-1,0 1 0,0 0 0,0 0 0,0 0 0,0-1 0,0 1 1,0 0-1,-1-1 0,1 1 0,0 0 0,0 0 0,0-1 1,0 1-1,0 0 0,0 0 0,0-1 2,0-14-32,0-1 37,0 13 54,0 3 48,0 0 53,0-3-48,0-10-38,0 10-68,0 3 58,0 0 69,0 0-26,0 0-17,0 3-42,0 32-138,0 2-22,0-15 170,3-7-36,10 1-65,-13-16 42,0 0 0,1 0 1,-1 1-1,0-1 0,0 0 0,0 0 0,1 0 0,-1 1 1,0-1-1,0 0 0,0 0 0,0 0 0,0 1 1,1-1-1,-1 0 0,0 0 0,0 1 0,0-1 0,0 0 1,0 1-1,0-1 0,0 0 0,0 0 0,0 1 1,0-1-1,0 0 1,0 154 346,0-84-244,0-68-87,0 0 0,-1 0 1,1 0-1,-1 0 0,1 0 1,-1-1-1,0 1 0,1 0 0,-1 0 1,0-1-1,0 1 0,-1 0-15,1 0 12,0 0-1,0 0 0,0 0 1,0 0-1,0 0 1,0 0-1,0 1 0,1-1 1,-1 0-1,1 0 0,0 1 1,-1 0-12,1 42 21,0-12 75,1-29-100,-1-3 4,-16 28-1,10-10 1,0-9 0,6-10 0,-1 0 0,1 0 0,0 1 0,0-1 0,0 0 0,0 0 0,0 0 0,0 0 0,-1 0 0,1 0 0,0 1 0,0-1 0,0 0 0,0 0 0,0 0 0,0 0 0,0 1 0,0-1 0,0 0 0,0 0 0,0 0 0,0 0 0,0 1 0,0-1 0,0 0 0,0 0 0,0 0 0,0 1 0,0-1 0,0 0 0,0 0 0,0 0 0,0 0 0,0 0 0,1 1 0,-1-1 0,0 0 0,0 0 0,0 0 0,0 0 0,0 0 0,0 1 0,0-1 0,1 0 0,-1 0 0,0 0 0,0 0 0,0 0 0,0 0 0,1 0 0,-1 0 0,5 5 0,-5-4 0,1 0 0,-1-1 0,0 1 0,1 0 0,-1 0 0,0 0 0,0 0 0,1 0 0,-1 0 0,0 0 0,0 0 0,0 0 0,0 0 0,0 1 0,0 51 74,0-50-10,0-3-80,0 0-37,0 0 16,0 3 10,-1 0 27,0 4-3,3-1 59,1-6-24,9 0-37,-9 0-43,-3-2 31,0 1 16,0 0 0,0 1 0,0-1 0,0 0 0,0 1-1,0-1 1,0 0 0,0 0 0,0 1 0,1-1 0,-1 0 0,0 1 0,0-1 0,0 1 0,1-1 0,-1 0 0,0 1 0,1-1 0,-1 0 1,13-5 0,-12 3 0,0-1 0,0 1 0,-1 0 0,1-1 0,-1 1 0,0-1 0,0 1 0,0-1 0,0 1 0,-1-1 0,1 1 0,-1-1 0,0 1 0,0-2 0,-5-4 0,5 7 0,0 1 0,0-1 0,0 0 0,0 0 0,0 1 0,0-1 0,1 0 0,-1 0 0,1 0 0,-1 0 0,1 0 0,0 0 0,-1 0 0,1 0 0,0-70 10,0 70-5,0 0-1,0 0 1,0 0 0,0 0-1,-1 0 1,1 0-1,-1 1 1,1-1-1,-1 0 1,0 0-1,0 0 1,0 0 0,0 1-1,0-1-4,-6-13 16,3-6-16,4-42-93,1 41 96,-1-5-17,0 1 39,0-92 284,0 116-300,0 0 1,0-1 0,1 1-1,-1 0 1,0 0 0,1 0-1,0 0 1,0 0 0,0 0-1,-1 0 1,2 0 0,-1 1-1,0-1-9,0 0 4,0 0 0,0 0 0,0 0 0,0 1 0,0-1 0,0 0-1,-1 0 1,1-1 0,-1 1 0,1 0 0,-1 0 0,0 0 0,0 0-4,0-9 110,0 1-41,0-20 49,0 17-19,0-2 94,0 6-46,0 0 39,-1 1-129,-6 2 94,1 5-88,0 1-34,-4 0-79,3 0-56,7 0 124,0 0-37,0 1-30,0 1-39,0 3-224,0 1-139,0-2 176,0 0-36,0 0-35,1 0-37,0 0-38,0-1-40,1 1-67,1 0-49,1 0-163,3 3-423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Average salary not the best measure (median or mode). (5 people on 20k &amp; 1 person on 1 million gives average salary of 183k</a:t>
            </a:r>
          </a:p>
          <a:p>
            <a:r>
              <a:rPr lang="en-IE" dirty="0"/>
              <a:t>Eliminating variables such as savings etc.</a:t>
            </a:r>
          </a:p>
          <a:p>
            <a:r>
              <a:rPr lang="en-IE" dirty="0"/>
              <a:t>Removing some </a:t>
            </a:r>
            <a:r>
              <a:rPr lang="en-IE" dirty="0" err="1"/>
              <a:t>sku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Quantifiable questions are required. Random exploration usually fruitless.</a:t>
            </a:r>
          </a:p>
          <a:p>
            <a:r>
              <a:rPr lang="en-GB" dirty="0"/>
              <a:t>Advanced maths not required.</a:t>
            </a:r>
          </a:p>
          <a:p>
            <a:r>
              <a:rPr lang="en-GB" dirty="0"/>
              <a:t>Domain Knowledge: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Dublin needs individual exploration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Families require multiroom</a:t>
            </a:r>
          </a:p>
          <a:p>
            <a:pPr marL="171450" indent="-171450">
              <a:buFontTx/>
              <a:buChar char="-"/>
            </a:pPr>
            <a:r>
              <a:rPr lang="en-GB" dirty="0"/>
              <a:t>BER, what is it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Pandas – Data analysis functionality similar to R</a:t>
            </a:r>
          </a:p>
          <a:p>
            <a:pPr marL="0" indent="0">
              <a:buFontTx/>
              <a:buNone/>
            </a:pPr>
            <a:r>
              <a:rPr lang="en-GB" dirty="0" err="1"/>
              <a:t>Numpy</a:t>
            </a:r>
            <a:r>
              <a:rPr lang="en-GB" dirty="0"/>
              <a:t> – advanced </a:t>
            </a:r>
            <a:r>
              <a:rPr lang="en-GB" dirty="0" err="1"/>
              <a:t>mathemathical</a:t>
            </a:r>
            <a:r>
              <a:rPr lang="en-GB" dirty="0"/>
              <a:t> functionality for python  &amp; useful data structures</a:t>
            </a:r>
          </a:p>
          <a:p>
            <a:pPr marL="0" indent="0">
              <a:buFontTx/>
              <a:buNone/>
            </a:pPr>
            <a:r>
              <a:rPr lang="en-GB" dirty="0"/>
              <a:t>Matplotlib – plotting library for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Thought there would be clear correlation.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Algorithm decides the splits. Stops when its not adding useful information to the model (information entropy)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5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skew in Dublin prices influences Mean.</a:t>
            </a:r>
          </a:p>
          <a:p>
            <a:r>
              <a:rPr lang="en-GB" dirty="0"/>
              <a:t>Houses grouped by price in bins incrementing by 20k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Individual FTB: 0.8% of Properties against Total Dublin Sample</a:t>
            </a:r>
          </a:p>
          <a:p>
            <a:r>
              <a:rPr lang="en-IE" dirty="0"/>
              <a:t>Joint FTB: 29% of Properties against Total Dublin Sample</a:t>
            </a:r>
            <a:br>
              <a:rPr lang="en-IE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Families need two incomes to afford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4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D15 – </a:t>
            </a:r>
            <a:r>
              <a:rPr lang="en-GB" dirty="0" err="1"/>
              <a:t>Blanchestown</a:t>
            </a:r>
            <a:r>
              <a:rPr lang="en-GB" dirty="0"/>
              <a:t>, </a:t>
            </a:r>
            <a:r>
              <a:rPr lang="en-GB" dirty="0" err="1"/>
              <a:t>Ashtown</a:t>
            </a:r>
            <a:r>
              <a:rPr lang="en-GB" dirty="0"/>
              <a:t>, </a:t>
            </a:r>
            <a:r>
              <a:rPr lang="en-GB" dirty="0" err="1"/>
              <a:t>Clonsilla</a:t>
            </a:r>
            <a:r>
              <a:rPr lang="en-GB" dirty="0"/>
              <a:t>, Ongar, </a:t>
            </a:r>
            <a:r>
              <a:rPr lang="en-GB" dirty="0" err="1"/>
              <a:t>Clonee</a:t>
            </a:r>
            <a:r>
              <a:rPr lang="en-GB" dirty="0"/>
              <a:t>, </a:t>
            </a:r>
            <a:r>
              <a:rPr lang="en-GB" dirty="0" err="1"/>
              <a:t>Tyrrelstown</a:t>
            </a:r>
            <a:endParaRPr lang="en-GB" dirty="0"/>
          </a:p>
          <a:p>
            <a:r>
              <a:rPr lang="en-GB" dirty="0"/>
              <a:t>D24 – Tallaght, Citywest, </a:t>
            </a:r>
            <a:r>
              <a:rPr lang="en-GB" dirty="0" err="1"/>
              <a:t>Firhouse</a:t>
            </a:r>
            <a:r>
              <a:rPr lang="en-GB" dirty="0"/>
              <a:t>, </a:t>
            </a:r>
            <a:r>
              <a:rPr lang="en-GB" dirty="0" err="1"/>
              <a:t>Ballycullen</a:t>
            </a:r>
            <a:endParaRPr lang="en-GB" dirty="0"/>
          </a:p>
          <a:p>
            <a:r>
              <a:rPr lang="en-GB" dirty="0"/>
              <a:t>D11 – Finglas East, </a:t>
            </a:r>
            <a:r>
              <a:rPr lang="en-GB" dirty="0" err="1"/>
              <a:t>Glassnevin</a:t>
            </a:r>
            <a:endParaRPr lang="en-GB" dirty="0"/>
          </a:p>
          <a:p>
            <a:r>
              <a:rPr lang="en-GB" dirty="0"/>
              <a:t>D8 – SCR, Inchicore, Rialto, Christchurch, Kilmainham</a:t>
            </a:r>
          </a:p>
          <a:p>
            <a:r>
              <a:rPr lang="en-GB" dirty="0"/>
              <a:t>D10 – Ballyfermot, Cherry Orchard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Individual </a:t>
            </a:r>
            <a:r>
              <a:rPr lang="en-GB" dirty="0" err="1"/>
              <a:t>FTB’ers</a:t>
            </a:r>
            <a:r>
              <a:rPr lang="en-GB" dirty="0"/>
              <a:t> above 25</a:t>
            </a:r>
            <a:r>
              <a:rPr lang="en-GB" baseline="30000" dirty="0"/>
              <a:t>th</a:t>
            </a:r>
            <a:r>
              <a:rPr lang="en-GB" dirty="0"/>
              <a:t> percentile in West Leitrim, Longford, Roscommon, Sligo, and further south in Tipp &amp; Longford</a:t>
            </a:r>
          </a:p>
          <a:p>
            <a:r>
              <a:rPr lang="en-GB" dirty="0"/>
              <a:t>Joint </a:t>
            </a:r>
            <a:r>
              <a:rPr lang="en-GB" dirty="0" err="1"/>
              <a:t>FTB’ers</a:t>
            </a:r>
            <a:r>
              <a:rPr lang="en-GB" dirty="0"/>
              <a:t> borrowing limit above 50</a:t>
            </a:r>
            <a:r>
              <a:rPr lang="en-GB" baseline="30000" dirty="0"/>
              <a:t>th</a:t>
            </a:r>
            <a:r>
              <a:rPr lang="en-GB" dirty="0"/>
              <a:t> percentile in most counties.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Cork contains a large City, potentially good destination – employment and housing.</a:t>
            </a:r>
          </a:p>
          <a:p>
            <a:r>
              <a:rPr lang="en-GB" dirty="0"/>
              <a:t>Dublin 2</a:t>
            </a:r>
            <a:r>
              <a:rPr lang="en-GB" baseline="30000" dirty="0"/>
              <a:t>nd</a:t>
            </a:r>
            <a:r>
              <a:rPr lang="en-GB" dirty="0"/>
              <a:t> for joint buyers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Anaconda, easy to use installer, many libraries included, comes with good IDE.</a:t>
            </a:r>
          </a:p>
          <a:p>
            <a:r>
              <a:rPr lang="en-GB" dirty="0" err="1"/>
              <a:t>PowerBI</a:t>
            </a:r>
            <a:r>
              <a:rPr lang="en-GB" dirty="0"/>
              <a:t>, because </a:t>
            </a:r>
            <a:r>
              <a:rPr lang="en-GB" dirty="0" err="1"/>
              <a:t>im</a:t>
            </a:r>
            <a:r>
              <a:rPr lang="en-GB" dirty="0"/>
              <a:t> familiar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5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Biased? Only </a:t>
            </a:r>
            <a:r>
              <a:rPr lang="en-GB" dirty="0" err="1"/>
              <a:t>accessable</a:t>
            </a:r>
            <a:r>
              <a:rPr lang="en-GB" dirty="0"/>
              <a:t> to sellers who use the internet. Small bias but illustrates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8667-BB40-4FB8-A4A8-0C3F7B87C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678F8-0070-4053-9CFB-EF52F3C31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06552-93E2-4073-B1BA-4DFB5E31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E0FA-9A78-42B0-B9D2-529B44E7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11A3-FF91-4BE7-82AA-992FEE74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FAF7C9-1856-4BB5-AD5A-C0E63781B647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837F-509E-4CB7-98FC-27318046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2064E-97AD-4AEB-B06B-0C262FDD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B08E-53DB-4ADC-B742-1795A846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57F6-32C5-4A0A-99D7-E9E5E0DB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5C2A-4FD1-4186-9C88-231EAEDA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0CA48-616F-4739-B2B6-296E80087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3123A-A5A4-4BCB-8FA7-62A3FDB3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DA5E-5C1F-4883-B0C8-3C007558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860E-B563-4DAC-AEDA-CB280218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C62E-6B11-46D2-B9D3-D1C524B4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CC79-3769-4B93-AA80-EEEA6D43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B01B-E886-41CE-B48F-769E3A17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491E-48BD-4294-BD8B-C31D3F36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A45D-2C21-4D45-8674-652CDFAE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99B5-0423-49B8-8069-45DB30B2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B580-36E6-4626-A5C6-A353913F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CEC28-99CE-45F2-8CBF-A7876002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F412-9877-4D98-9F71-EE24136C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D32A-AA1A-4D1E-91A8-F5B21A1F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8CFF-40DA-4426-998A-8446A03C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8A7-1DE0-44E2-8561-8946FBAA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D7DA-27F1-4688-BFD1-D3CD8D622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1C487-1094-443C-9EDC-626FD726A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F6BA-932E-431F-9EAE-2BBA03A4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1AEBF-B384-420F-882B-87EE8B65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ACBC-AD60-46BF-A65B-C96CDFF1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E9F7-0611-4D30-A3CE-123985D3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7529-5DDB-49B5-8C42-CDEE3BA9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C7F8E-E55A-435A-B551-2112782A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F8CAD-8B3B-458C-912E-43247FD7D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1C73-0B58-458C-B499-B9AB8ADFF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A9D01-9F18-460F-A0D3-62F64B0A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4B00E-752E-4E05-B8A9-DE11028C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3F7B2-644A-46A0-B7A0-94E02536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EA02-D1E5-4CF9-B762-BD89A576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1E4F4-892A-4406-B8D4-B2E137B4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32BC-D6E5-445A-828B-E5D87BEC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40FB-4C29-47D2-B803-9B033C12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A140-6714-4C20-904D-462714FC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4E874-F7CA-485B-A1CC-659C0AA2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98DC2-B2F1-4CC7-BED0-15D2284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6EB1-EBBB-4A8F-9EC4-AAF2CCBB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37EA-B094-4088-B1B8-D757A71D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8AD4-D9B0-480C-B7F7-2907CEBF7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CD3DE-4668-4541-BEA0-32FC77E7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3C2BA-C463-4B1B-803E-26A31A72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5901-B327-4671-81E9-A0E4DBEA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37D0-5C8D-4844-A747-6983DF97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E82F5-5EC1-4566-9359-D579601B1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CC089-354F-4BE9-AED3-1B05CAF0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ABE32-AFEF-46A2-BCC4-0D4C56B7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5037A-FB65-4E78-82AF-651DF691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7F50-9E59-461F-B41E-982CF988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67E02-FDCD-45DB-95E2-D8ADE9BD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8F3F-485A-44F9-8748-57A20D8E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DAFD-DE57-40E6-8C9D-0E4C66A19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43DE-578F-4488-B653-0C9DC3A8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8B65-5332-4278-81AA-7B0ADEE0C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o.ie/en/releasesandpublications/er/elcq/earningsandlabourcostsq32017finalq42017preliminaryestimates/" TargetMode="External"/><Relationship Id="rId2" Type="http://schemas.openxmlformats.org/officeDocument/2006/relationships/hyperlink" Target="https://www.centralbank.ie/consumer-hub/explainers/what-are-the-mortgage-meas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home.ie/" TargetMode="External"/><Relationship Id="rId4" Type="http://schemas.openxmlformats.org/officeDocument/2006/relationships/hyperlink" Target="https://www.propertypriceregister.ie/website/npsra/pprweb.nsf/PPR?OpenFor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o.ie/en/releasesandpublications/er/elcq/earningsandlabourcostsq32017finalq42017preliminaryestimat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B4AE-3A06-492C-9733-30EF0AD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Case Study: How Affordable is Housing in Ireland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2863-74F1-4E0A-A77B-0FBCBC66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Questions:</a:t>
            </a:r>
          </a:p>
          <a:p>
            <a:pPr lvl="1"/>
            <a:r>
              <a:rPr lang="en-IE" dirty="0"/>
              <a:t>Can someone on “Average” wage afford housing:</a:t>
            </a:r>
          </a:p>
          <a:p>
            <a:pPr lvl="2"/>
            <a:r>
              <a:rPr lang="en-IE" dirty="0"/>
              <a:t>In Ireland</a:t>
            </a:r>
          </a:p>
          <a:p>
            <a:pPr lvl="2"/>
            <a:r>
              <a:rPr lang="en-IE" dirty="0"/>
              <a:t>In Dublin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How much of “affordable” housing is multi bedroom – for Families?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What locations are priced towards Average Salaries</a:t>
            </a:r>
          </a:p>
        </p:txBody>
      </p:sp>
    </p:spTree>
    <p:extLst>
      <p:ext uri="{BB962C8B-B14F-4D97-AF65-F5344CB8AC3E}">
        <p14:creationId xmlns:p14="http://schemas.microsoft.com/office/powerpoint/2010/main" val="18074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7CB2-85DF-4EFA-B219-22F6036A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C78B-3D4B-4490-9B62-E9612BC1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Individual First Time Buyers have very little options in Dublin</a:t>
            </a:r>
          </a:p>
          <a:p>
            <a:pPr lvl="1"/>
            <a:r>
              <a:rPr lang="en-IE" dirty="0"/>
              <a:t>Decentralisation, Longer Commutes</a:t>
            </a:r>
          </a:p>
          <a:p>
            <a:r>
              <a:rPr lang="en-IE" dirty="0"/>
              <a:t>Dublin prices demand two incomes</a:t>
            </a:r>
          </a:p>
          <a:p>
            <a:r>
              <a:rPr lang="en-IE" dirty="0"/>
              <a:t>Families (2+ bedrooms) within Dublin have little choice</a:t>
            </a:r>
          </a:p>
          <a:p>
            <a:pPr lvl="1"/>
            <a:r>
              <a:rPr lang="en-IE" dirty="0"/>
              <a:t>Single income families have no choice</a:t>
            </a:r>
          </a:p>
          <a:p>
            <a:r>
              <a:rPr lang="en-IE" dirty="0"/>
              <a:t>North &amp; West Dublin cater to “Average Wage”</a:t>
            </a:r>
          </a:p>
          <a:p>
            <a:r>
              <a:rPr lang="en-IE" dirty="0"/>
              <a:t>Second Time Buyers have higher limit but only due to higher deposit </a:t>
            </a:r>
          </a:p>
          <a:p>
            <a:pPr lvl="1"/>
            <a:r>
              <a:rPr lang="en-IE" dirty="0"/>
              <a:t>Inability to raise deposit may hinder Second Time Buyers</a:t>
            </a:r>
          </a:p>
          <a:p>
            <a:r>
              <a:rPr lang="en-IE" dirty="0"/>
              <a:t>Many more options outside Dublin</a:t>
            </a:r>
          </a:p>
          <a:p>
            <a:r>
              <a:rPr lang="en-IE" dirty="0"/>
              <a:t>Overall numbers of property available is still very low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81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5BC-673E-44A5-BC46-1F0C2F65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B907-CDD4-4435-B2B9-B687D5FD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Anaconda distribution of Python</a:t>
            </a:r>
          </a:p>
          <a:p>
            <a:r>
              <a:rPr lang="en-IE" dirty="0" err="1"/>
              <a:t>PowerBI</a:t>
            </a:r>
            <a:endParaRPr lang="en-IE" dirty="0"/>
          </a:p>
          <a:p>
            <a:r>
              <a:rPr lang="en-IE" dirty="0"/>
              <a:t>Data Storage – SQL,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34A5-2E8E-499F-AEB4-33C86451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BD3A-EBDF-48DC-BD29-2FDDB84A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Property for sale </a:t>
            </a:r>
          </a:p>
          <a:p>
            <a:pPr lvl="1"/>
            <a:r>
              <a:rPr lang="en-IE" dirty="0"/>
              <a:t>Snapshot from popular property website, mid Feb 2018</a:t>
            </a:r>
          </a:p>
          <a:p>
            <a:pPr lvl="1"/>
            <a:r>
              <a:rPr lang="en-IE" dirty="0"/>
              <a:t>Obtained via “Screen Scraping”</a:t>
            </a:r>
          </a:p>
          <a:p>
            <a:pPr lvl="1"/>
            <a:r>
              <a:rPr lang="en-IE" dirty="0"/>
              <a:t>Python - selenium, Beautiful Soup</a:t>
            </a:r>
          </a:p>
          <a:p>
            <a:pPr lvl="1"/>
            <a:r>
              <a:rPr lang="en-IE" dirty="0"/>
              <a:t>12.9k distinct clean rows </a:t>
            </a:r>
          </a:p>
          <a:p>
            <a:pPr lvl="1"/>
            <a:r>
              <a:rPr lang="en-IE" dirty="0"/>
              <a:t>Sample – not full population</a:t>
            </a:r>
          </a:p>
          <a:p>
            <a:pPr lvl="1"/>
            <a:r>
              <a:rPr lang="en-IE" dirty="0"/>
              <a:t>Biased?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42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27F8-1E5E-4F3C-B4DF-5FEEE86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Cleansing (Data Munging)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AFCF-5446-4898-91D3-6D010706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Clean and shape the data into something usable</a:t>
            </a:r>
          </a:p>
          <a:p>
            <a:r>
              <a:rPr lang="en-IE" dirty="0"/>
              <a:t>Consumes roughly 90% of the total time</a:t>
            </a:r>
          </a:p>
          <a:p>
            <a:r>
              <a:rPr lang="en-IE" dirty="0"/>
              <a:t>Python, excel, SQL, </a:t>
            </a:r>
            <a:r>
              <a:rPr lang="en-IE" dirty="0" err="1"/>
              <a:t>PowerBI</a:t>
            </a:r>
            <a:endParaRPr lang="en-IE" dirty="0"/>
          </a:p>
          <a:p>
            <a:r>
              <a:rPr lang="en-IE" dirty="0"/>
              <a:t>Decisions to make:</a:t>
            </a:r>
          </a:p>
          <a:p>
            <a:pPr lvl="1"/>
            <a:r>
              <a:rPr lang="en-IE" dirty="0"/>
              <a:t>When to discard data</a:t>
            </a:r>
          </a:p>
          <a:p>
            <a:pPr lvl="1"/>
            <a:r>
              <a:rPr lang="en-IE" dirty="0"/>
              <a:t>How to populate missing values</a:t>
            </a:r>
          </a:p>
          <a:p>
            <a:pPr lvl="1"/>
            <a:r>
              <a:rPr lang="en-IE" dirty="0"/>
              <a:t>Feature Generation</a:t>
            </a:r>
          </a:p>
          <a:p>
            <a:pPr lvl="2"/>
            <a:r>
              <a:rPr lang="en-IE" dirty="0"/>
              <a:t>Price Binning</a:t>
            </a:r>
          </a:p>
          <a:p>
            <a:pPr lvl="2"/>
            <a:r>
              <a:rPr lang="en-IE" dirty="0"/>
              <a:t>Location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80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A3AB-7F04-44B2-B113-EA45F12C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Analysis &amp;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60B0-E2F2-4A6A-AEC9-647CEE95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Define clear quantifiable questions</a:t>
            </a:r>
          </a:p>
          <a:p>
            <a:r>
              <a:rPr lang="en-IE" dirty="0"/>
              <a:t>Basic understanding of Stats – Mean, median, mode, box plot</a:t>
            </a:r>
          </a:p>
          <a:p>
            <a:r>
              <a:rPr lang="en-IE" dirty="0"/>
              <a:t>Good understanding of the data domain	</a:t>
            </a:r>
          </a:p>
          <a:p>
            <a:pPr lvl="1"/>
            <a:r>
              <a:rPr lang="en-IE" dirty="0"/>
              <a:t>Regions, Deeper dive into Dublin, BER, single/multi room</a:t>
            </a:r>
          </a:p>
          <a:p>
            <a:r>
              <a:rPr lang="en-IE" dirty="0"/>
              <a:t>Python</a:t>
            </a:r>
          </a:p>
          <a:p>
            <a:pPr lvl="1"/>
            <a:r>
              <a:rPr lang="en-IE" dirty="0"/>
              <a:t>Pandas</a:t>
            </a:r>
          </a:p>
          <a:p>
            <a:pPr lvl="1"/>
            <a:r>
              <a:rPr lang="en-IE" dirty="0" err="1"/>
              <a:t>Numpy</a:t>
            </a:r>
            <a:endParaRPr lang="en-IE" dirty="0"/>
          </a:p>
          <a:p>
            <a:pPr lvl="1"/>
            <a:r>
              <a:rPr lang="en-IE" dirty="0"/>
              <a:t>Matplotlib</a:t>
            </a:r>
          </a:p>
          <a:p>
            <a:r>
              <a:rPr lang="en-IE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A810-3564-42EB-B48D-5E29A347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Lessons in Dead 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5C7B-73E2-4DDF-B650-E41835AA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 questions/Analysis cannot be answered</a:t>
            </a:r>
          </a:p>
          <a:p>
            <a:pPr lvl="1"/>
            <a:r>
              <a:rPr lang="en-IE" dirty="0"/>
              <a:t>Dataset too small</a:t>
            </a:r>
          </a:p>
          <a:p>
            <a:pPr lvl="1"/>
            <a:r>
              <a:rPr lang="en-IE" dirty="0"/>
              <a:t>Missing Features</a:t>
            </a:r>
          </a:p>
          <a:p>
            <a:pPr lvl="1"/>
            <a:r>
              <a:rPr lang="en-IE" dirty="0"/>
              <a:t>Sparse Columns</a:t>
            </a:r>
          </a:p>
          <a:p>
            <a:pPr lvl="1"/>
            <a:r>
              <a:rPr lang="en-IE" dirty="0"/>
              <a:t>Biased Data</a:t>
            </a:r>
          </a:p>
          <a:p>
            <a:pPr lvl="1"/>
            <a:r>
              <a:rPr lang="en-IE" dirty="0"/>
              <a:t>Skill Level</a:t>
            </a:r>
          </a:p>
          <a:p>
            <a:r>
              <a:rPr lang="en-IE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66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EE73-0C51-42B4-ADF0-BF6C76D6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Prediction &amp;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BAFC-09C4-46C8-8D6C-7C9CAC88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Predict price based on size, location, BER &amp; No. Rooms.</a:t>
            </a:r>
          </a:p>
          <a:p>
            <a:r>
              <a:rPr lang="en-IE" dirty="0"/>
              <a:t>Poor accuracy, Mean Squared Error of 350K</a:t>
            </a:r>
          </a:p>
          <a:p>
            <a:r>
              <a:rPr lang="en-IE" dirty="0"/>
              <a:t>Reasons:</a:t>
            </a:r>
          </a:p>
          <a:p>
            <a:pPr lvl="1"/>
            <a:r>
              <a:rPr lang="en-IE" dirty="0"/>
              <a:t>Low correlation between No. Beds, Baths, Size &amp; Price</a:t>
            </a:r>
          </a:p>
          <a:p>
            <a:pPr lvl="1"/>
            <a:r>
              <a:rPr lang="en-IE" dirty="0"/>
              <a:t>Mostly based on categorical variable – Location</a:t>
            </a:r>
          </a:p>
          <a:p>
            <a:pPr lvl="2"/>
            <a:r>
              <a:rPr lang="en-IE" dirty="0"/>
              <a:t>Require reasonable sample for every street in the country</a:t>
            </a:r>
            <a:br>
              <a:rPr lang="en-IE" dirty="0"/>
            </a:br>
            <a:r>
              <a:rPr lang="en-IE" dirty="0"/>
              <a:t>	</a:t>
            </a:r>
          </a:p>
          <a:p>
            <a:pPr lvl="1"/>
            <a:r>
              <a:rPr lang="en-IE" dirty="0"/>
              <a:t>Pricing granularity, varies from street to street.</a:t>
            </a:r>
          </a:p>
          <a:p>
            <a:pPr lvl="2"/>
            <a:r>
              <a:rPr lang="en-IE" dirty="0"/>
              <a:t>3 bed A1 BER  - Citywest: 309k, </a:t>
            </a:r>
            <a:r>
              <a:rPr lang="en-IE" dirty="0" err="1"/>
              <a:t>Kiliney</a:t>
            </a:r>
            <a:r>
              <a:rPr lang="en-IE" dirty="0"/>
              <a:t>: 720k</a:t>
            </a:r>
          </a:p>
          <a:p>
            <a:pPr lvl="2"/>
            <a:r>
              <a:rPr lang="en-IE" dirty="0"/>
              <a:t>4 Bed A2 BER Kildare, same Estate, 305K, 420K</a:t>
            </a:r>
          </a:p>
          <a:p>
            <a:pPr lvl="2"/>
            <a:r>
              <a:rPr lang="en-IE" dirty="0"/>
              <a:t>Many areas with very low number of properties</a:t>
            </a:r>
          </a:p>
          <a:p>
            <a:pPr lvl="2"/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High Price fluctuation over short period</a:t>
            </a:r>
          </a:p>
          <a:p>
            <a:r>
              <a:rPr lang="en-IE" dirty="0"/>
              <a:t>My Experience Level</a:t>
            </a:r>
          </a:p>
        </p:txBody>
      </p:sp>
    </p:spTree>
    <p:extLst>
      <p:ext uri="{BB962C8B-B14F-4D97-AF65-F5344CB8AC3E}">
        <p14:creationId xmlns:p14="http://schemas.microsoft.com/office/powerpoint/2010/main" val="15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C73D-1427-4399-9E4D-EED34BD1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7913-E58E-496A-A0D2-CC0DA298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Prediction</a:t>
            </a:r>
          </a:p>
          <a:p>
            <a:pPr lvl="1"/>
            <a:r>
              <a:rPr lang="en-GB" dirty="0"/>
              <a:t>Obtain more data over time</a:t>
            </a:r>
          </a:p>
          <a:p>
            <a:pPr lvl="1"/>
            <a:r>
              <a:rPr lang="en-GB" dirty="0"/>
              <a:t>Refine features based on more granular address</a:t>
            </a:r>
          </a:p>
          <a:p>
            <a:pPr lvl="1"/>
            <a:endParaRPr lang="en-GB" dirty="0"/>
          </a:p>
          <a:p>
            <a:r>
              <a:rPr lang="en-GB" dirty="0"/>
              <a:t>Better data allows New Questions </a:t>
            </a:r>
          </a:p>
          <a:p>
            <a:pPr lvl="1"/>
            <a:r>
              <a:rPr lang="en-GB" dirty="0"/>
              <a:t>Selling rate based on location</a:t>
            </a:r>
          </a:p>
          <a:p>
            <a:pPr lvl="1"/>
            <a:r>
              <a:rPr lang="en-GB" dirty="0"/>
              <a:t>Asking Price vs Selling Price</a:t>
            </a:r>
            <a:br>
              <a:rPr lang="en-GB" dirty="0"/>
            </a:br>
            <a:endParaRPr lang="en-GB" dirty="0"/>
          </a:p>
          <a:p>
            <a:r>
              <a:rPr lang="en-GB" dirty="0"/>
              <a:t>Obtain more granular salary values</a:t>
            </a:r>
          </a:p>
          <a:p>
            <a:pPr lvl="1"/>
            <a:r>
              <a:rPr lang="en-GB" dirty="0"/>
              <a:t>Mean in Dublin vs rest of country</a:t>
            </a:r>
          </a:p>
          <a:p>
            <a:pPr lvl="1"/>
            <a:r>
              <a:rPr lang="en-GB" dirty="0"/>
              <a:t>Median &amp; mode for more rounded view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653E-9B3A-466E-85B9-FC188B85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Lessons Learned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D561-578F-4A1A-9949-9B5E623D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Get the basics right</a:t>
            </a:r>
          </a:p>
          <a:p>
            <a:pPr lvl="1"/>
            <a:r>
              <a:rPr lang="en-IE" dirty="0"/>
              <a:t>Naming Conventions</a:t>
            </a:r>
          </a:p>
          <a:p>
            <a:pPr lvl="1"/>
            <a:r>
              <a:rPr lang="en-IE" dirty="0"/>
              <a:t>Code reuse</a:t>
            </a:r>
          </a:p>
          <a:p>
            <a:pPr lvl="1"/>
            <a:r>
              <a:rPr lang="en-IE" dirty="0"/>
              <a:t>Data types</a:t>
            </a:r>
          </a:p>
          <a:p>
            <a:r>
              <a:rPr lang="en-IE" dirty="0"/>
              <a:t>Ask specific questions</a:t>
            </a:r>
          </a:p>
          <a:p>
            <a:r>
              <a:rPr lang="en-IE" dirty="0"/>
              <a:t>Find balance between productivity &amp; learning</a:t>
            </a:r>
          </a:p>
          <a:p>
            <a:r>
              <a:rPr lang="en-IE" dirty="0"/>
              <a:t>Bigger = Better (Data Volumes)</a:t>
            </a:r>
          </a:p>
        </p:txBody>
      </p:sp>
    </p:spTree>
    <p:extLst>
      <p:ext uri="{BB962C8B-B14F-4D97-AF65-F5344CB8AC3E}">
        <p14:creationId xmlns:p14="http://schemas.microsoft.com/office/powerpoint/2010/main" val="19937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D478-3247-413A-9B99-0177B75A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4433-3523-43C0-AC23-947767FA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CentralBank</a:t>
            </a:r>
            <a:r>
              <a:rPr lang="en-IE" dirty="0"/>
              <a:t> – </a:t>
            </a:r>
            <a:r>
              <a:rPr lang="en-IE" dirty="0">
                <a:hlinkClick r:id="rId2"/>
              </a:rPr>
              <a:t>Mortgage Measures</a:t>
            </a:r>
            <a:endParaRPr lang="en-IE" dirty="0"/>
          </a:p>
          <a:p>
            <a:r>
              <a:rPr lang="en-IE" dirty="0"/>
              <a:t>FTB</a:t>
            </a:r>
          </a:p>
          <a:p>
            <a:pPr lvl="1"/>
            <a:r>
              <a:rPr lang="en-IE" dirty="0"/>
              <a:t>Single person </a:t>
            </a:r>
            <a:r>
              <a:rPr lang="en-IE" dirty="0" err="1"/>
              <a:t>Avg</a:t>
            </a:r>
            <a:r>
              <a:rPr lang="en-IE" dirty="0"/>
              <a:t> Mortgage: (38.2 x 3.5) = 133.7 + 13.7(deposit) = 147.4K</a:t>
            </a:r>
          </a:p>
          <a:p>
            <a:pPr lvl="1"/>
            <a:r>
              <a:rPr lang="en-IE" dirty="0"/>
              <a:t>Couple </a:t>
            </a:r>
            <a:r>
              <a:rPr lang="en-IE" dirty="0" err="1"/>
              <a:t>Avg</a:t>
            </a:r>
            <a:r>
              <a:rPr lang="en-IE" dirty="0"/>
              <a:t>  Mortgage: (38.2 x 2) x 3.5 = 267.4 + 26.7 deposit = 294K</a:t>
            </a:r>
            <a:endParaRPr lang="en-US" dirty="0"/>
          </a:p>
          <a:p>
            <a:r>
              <a:rPr lang="en-IE" dirty="0"/>
              <a:t>S</a:t>
            </a:r>
            <a:r>
              <a:rPr lang="en-US" dirty="0"/>
              <a:t>TB</a:t>
            </a:r>
          </a:p>
          <a:p>
            <a:pPr lvl="1"/>
            <a:r>
              <a:rPr lang="en-IE" dirty="0"/>
              <a:t>Single person </a:t>
            </a:r>
            <a:r>
              <a:rPr lang="en-IE" dirty="0" err="1"/>
              <a:t>Avg</a:t>
            </a:r>
            <a:r>
              <a:rPr lang="en-IE" dirty="0"/>
              <a:t> Mortgage: 133.7 + 26.74(deposit) = 160.4K</a:t>
            </a:r>
          </a:p>
          <a:p>
            <a:pPr lvl="1"/>
            <a:r>
              <a:rPr lang="en-IE" dirty="0"/>
              <a:t>Couple </a:t>
            </a:r>
            <a:r>
              <a:rPr lang="en-IE" dirty="0" err="1"/>
              <a:t>Avg</a:t>
            </a:r>
            <a:r>
              <a:rPr lang="en-IE" dirty="0"/>
              <a:t> Mortgage: 267.4 + 53.5(deposit) = 321K</a:t>
            </a:r>
          </a:p>
          <a:p>
            <a:r>
              <a:rPr lang="en-IE" dirty="0">
                <a:hlinkClick r:id="rId3"/>
              </a:rPr>
              <a:t>CSO Earnings</a:t>
            </a:r>
            <a:endParaRPr lang="en-IE" dirty="0"/>
          </a:p>
          <a:p>
            <a:r>
              <a:rPr lang="en-IE" dirty="0">
                <a:hlinkClick r:id="rId4"/>
              </a:rPr>
              <a:t>Property Price Register</a:t>
            </a:r>
            <a:endParaRPr lang="en-IE" dirty="0"/>
          </a:p>
          <a:p>
            <a:r>
              <a:rPr lang="en-IE" dirty="0">
                <a:hlinkClick r:id="rId5"/>
              </a:rPr>
              <a:t>Property Website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59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B9D5-90E6-48E3-B64E-08742E4F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Definitions &amp;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B886-DB7F-4D03-BF9D-5FEFB5CC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006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Average Salary: 38.2K as of 2017 Q4 - </a:t>
            </a:r>
            <a:r>
              <a:rPr lang="en-IE" dirty="0">
                <a:hlinkClick r:id="rId3"/>
              </a:rPr>
              <a:t>CSO </a:t>
            </a:r>
            <a:endParaRPr lang="en-IE" dirty="0"/>
          </a:p>
          <a:p>
            <a:r>
              <a:rPr lang="en-IE" dirty="0"/>
              <a:t>Assuming no other savings besides deposit</a:t>
            </a:r>
          </a:p>
          <a:p>
            <a:r>
              <a:rPr lang="en-IE" dirty="0"/>
              <a:t>Max Loan Amounts(Thousands)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Cutting off tail greater than 1 million euros.</a:t>
            </a:r>
          </a:p>
          <a:p>
            <a:r>
              <a:rPr lang="en-IE" dirty="0"/>
              <a:t>Figures based on asking price, not selling price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BEB83-0977-4726-A4D7-57AA3250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74516"/>
              </p:ext>
            </p:extLst>
          </p:nvPr>
        </p:nvGraphicFramePr>
        <p:xfrm>
          <a:off x="2498724" y="3074194"/>
          <a:ext cx="7084189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6838">
                  <a:extLst>
                    <a:ext uri="{9D8B030D-6E8A-4147-A177-3AD203B41FA5}">
                      <a16:colId xmlns:a16="http://schemas.microsoft.com/office/drawing/2014/main" val="3763815574"/>
                    </a:ext>
                  </a:extLst>
                </a:gridCol>
                <a:gridCol w="937518">
                  <a:extLst>
                    <a:ext uri="{9D8B030D-6E8A-4147-A177-3AD203B41FA5}">
                      <a16:colId xmlns:a16="http://schemas.microsoft.com/office/drawing/2014/main" val="3971630631"/>
                    </a:ext>
                  </a:extLst>
                </a:gridCol>
                <a:gridCol w="1947087">
                  <a:extLst>
                    <a:ext uri="{9D8B030D-6E8A-4147-A177-3AD203B41FA5}">
                      <a16:colId xmlns:a16="http://schemas.microsoft.com/office/drawing/2014/main" val="3439677913"/>
                    </a:ext>
                  </a:extLst>
                </a:gridCol>
                <a:gridCol w="1194993">
                  <a:extLst>
                    <a:ext uri="{9D8B030D-6E8A-4147-A177-3AD203B41FA5}">
                      <a16:colId xmlns:a16="http://schemas.microsoft.com/office/drawing/2014/main" val="1087575780"/>
                    </a:ext>
                  </a:extLst>
                </a:gridCol>
                <a:gridCol w="1587753">
                  <a:extLst>
                    <a:ext uri="{9D8B030D-6E8A-4147-A177-3AD203B41FA5}">
                      <a16:colId xmlns:a16="http://schemas.microsoft.com/office/drawing/2014/main" val="114026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Buyer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Loan 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8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FTB Joint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294.1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4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26.74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160.4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4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STB Joint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320.8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2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6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42FD-394E-4C7B-AAD4-FC63D20E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Regression </a:t>
            </a:r>
            <a:r>
              <a:rPr lang="en-IE" dirty="0" err="1"/>
              <a:t>Desc</a:t>
            </a:r>
            <a:endParaRPr lang="en-US" dirty="0"/>
          </a:p>
        </p:txBody>
      </p:sp>
      <p:pic>
        <p:nvPicPr>
          <p:cNvPr id="2050" name="Picture 2" descr="Image result for linear regression">
            <a:extLst>
              <a:ext uri="{FF2B5EF4-FFF2-40B4-BE49-F238E27FC236}">
                <a16:creationId xmlns:a16="http://schemas.microsoft.com/office/drawing/2014/main" id="{1B466489-A9EE-4A5B-B40F-4EEFC29F1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6" y="137650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3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BD-E267-4928-948E-91A0715C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Decision Tree </a:t>
            </a:r>
            <a:r>
              <a:rPr lang="en-IE" dirty="0" err="1"/>
              <a:t>Desc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2ADA2-0536-4D6F-BDF8-1EE5101F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883" y="1637396"/>
            <a:ext cx="7116607" cy="43967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426D27-45AC-4F8D-8CDD-5C879DCFCE62}"/>
              </a:ext>
            </a:extLst>
          </p:cNvPr>
          <p:cNvCxnSpPr/>
          <p:nvPr/>
        </p:nvCxnSpPr>
        <p:spPr>
          <a:xfrm>
            <a:off x="2693487" y="2027433"/>
            <a:ext cx="0" cy="340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39F478-3B43-4A08-96F7-87F08B375996}"/>
              </a:ext>
            </a:extLst>
          </p:cNvPr>
          <p:cNvSpPr txBox="1"/>
          <p:nvPr/>
        </p:nvSpPr>
        <p:spPr>
          <a:xfrm>
            <a:off x="2593125" y="5562369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DBE12-FD4D-4965-BD4A-CF67E1577765}"/>
              </a:ext>
            </a:extLst>
          </p:cNvPr>
          <p:cNvCxnSpPr/>
          <p:nvPr/>
        </p:nvCxnSpPr>
        <p:spPr>
          <a:xfrm>
            <a:off x="2693487" y="3477092"/>
            <a:ext cx="415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D82D12-93EA-476F-8108-64EF2F7A5A7D}"/>
              </a:ext>
            </a:extLst>
          </p:cNvPr>
          <p:cNvSpPr txBox="1"/>
          <p:nvPr/>
        </p:nvSpPr>
        <p:spPr>
          <a:xfrm>
            <a:off x="340581" y="3314585"/>
            <a:ext cx="56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170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D818A-258E-4498-85C6-9A8C5CF17480}"/>
              </a:ext>
            </a:extLst>
          </p:cNvPr>
          <p:cNvCxnSpPr>
            <a:cxnSpLocks/>
          </p:cNvCxnSpPr>
          <p:nvPr/>
        </p:nvCxnSpPr>
        <p:spPr>
          <a:xfrm>
            <a:off x="987350" y="3038477"/>
            <a:ext cx="1706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326A29-752B-4758-A8E2-4059D737F199}"/>
              </a:ext>
            </a:extLst>
          </p:cNvPr>
          <p:cNvCxnSpPr>
            <a:cxnSpLocks/>
          </p:cNvCxnSpPr>
          <p:nvPr/>
        </p:nvCxnSpPr>
        <p:spPr>
          <a:xfrm flipV="1">
            <a:off x="4198901" y="3477092"/>
            <a:ext cx="0" cy="195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FF2AD-163E-412D-873F-094866B89B60}"/>
              </a:ext>
            </a:extLst>
          </p:cNvPr>
          <p:cNvSpPr txBox="1"/>
          <p:nvPr/>
        </p:nvSpPr>
        <p:spPr>
          <a:xfrm>
            <a:off x="340581" y="2898415"/>
            <a:ext cx="56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E9E5-A122-4F8E-B746-44A0D4822D30}"/>
              </a:ext>
            </a:extLst>
          </p:cNvPr>
          <p:cNvSpPr txBox="1"/>
          <p:nvPr/>
        </p:nvSpPr>
        <p:spPr>
          <a:xfrm>
            <a:off x="4027917" y="5518471"/>
            <a:ext cx="56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40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D9F94-5165-4EBD-98F7-5B5F7F8D0218}"/>
              </a:ext>
            </a:extLst>
          </p:cNvPr>
          <p:cNvSpPr txBox="1"/>
          <p:nvPr/>
        </p:nvSpPr>
        <p:spPr>
          <a:xfrm>
            <a:off x="1217616" y="1654036"/>
            <a:ext cx="7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65.7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9190E4-471A-4D36-9AEF-924D918F8A26}"/>
              </a:ext>
            </a:extLst>
          </p:cNvPr>
          <p:cNvSpPr txBox="1"/>
          <p:nvPr/>
        </p:nvSpPr>
        <p:spPr>
          <a:xfrm>
            <a:off x="1388054" y="3600283"/>
            <a:ext cx="7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300.5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312B0-9855-42BC-90EE-2E6F1013DD3E}"/>
              </a:ext>
            </a:extLst>
          </p:cNvPr>
          <p:cNvSpPr txBox="1"/>
          <p:nvPr/>
        </p:nvSpPr>
        <p:spPr>
          <a:xfrm>
            <a:off x="3200674" y="4786690"/>
            <a:ext cx="77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-64.1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C3EBA-1B25-4DD1-BE27-224542A201D5}"/>
              </a:ext>
            </a:extLst>
          </p:cNvPr>
          <p:cNvSpPr txBox="1"/>
          <p:nvPr/>
        </p:nvSpPr>
        <p:spPr>
          <a:xfrm>
            <a:off x="5726617" y="4003495"/>
            <a:ext cx="56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0.7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D58C90-758F-4D69-851D-FBF8C19A6F10}"/>
              </a:ext>
            </a:extLst>
          </p:cNvPr>
          <p:cNvSpPr txBox="1"/>
          <p:nvPr/>
        </p:nvSpPr>
        <p:spPr>
          <a:xfrm>
            <a:off x="3824401" y="2017195"/>
            <a:ext cx="7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1023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4162EB-5F21-4E8C-B7CA-ADA19F40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700" y="1543806"/>
            <a:ext cx="5049731" cy="35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967-2B32-4007-9834-D774CC66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Random Forrest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CC77-C14C-4A1A-8712-5315676B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2" y="1418173"/>
            <a:ext cx="10515600" cy="4351338"/>
          </a:xfrm>
        </p:spPr>
        <p:txBody>
          <a:bodyPr/>
          <a:lstStyle/>
          <a:p>
            <a:r>
              <a:rPr lang="en-US" dirty="0" err="1"/>
              <a:t>Souped</a:t>
            </a:r>
            <a:r>
              <a:rPr lang="en-US" dirty="0"/>
              <a:t> up Decision Trees</a:t>
            </a:r>
          </a:p>
          <a:p>
            <a:r>
              <a:rPr lang="en-US" dirty="0"/>
              <a:t>100’s of Decision trees built based on Random Sampling</a:t>
            </a:r>
          </a:p>
          <a:p>
            <a:r>
              <a:rPr lang="en-US" dirty="0"/>
              <a:t>Predict value in each tree</a:t>
            </a:r>
          </a:p>
          <a:p>
            <a:r>
              <a:rPr lang="en-US" dirty="0"/>
              <a:t>Calculate Average value from all trees – Result</a:t>
            </a:r>
          </a:p>
          <a:p>
            <a:r>
              <a:rPr lang="en-US" dirty="0"/>
              <a:t>Good for ironing out variation in dataset</a:t>
            </a:r>
          </a:p>
          <a:p>
            <a:r>
              <a:rPr lang="en-US" dirty="0"/>
              <a:t>Reduces chances of poor prediction*</a:t>
            </a:r>
          </a:p>
          <a:p>
            <a:r>
              <a:rPr lang="en-US" dirty="0"/>
              <a:t>E.g. Guess number of beans in jar</a:t>
            </a:r>
          </a:p>
          <a:p>
            <a:pPr lvl="1"/>
            <a:r>
              <a:rPr lang="en-US" dirty="0"/>
              <a:t>1 guess vs average guesses</a:t>
            </a:r>
          </a:p>
        </p:txBody>
      </p:sp>
      <p:pic>
        <p:nvPicPr>
          <p:cNvPr id="1026" name="Picture 2" descr="Image result for guess number of jelly beans in a jar">
            <a:extLst>
              <a:ext uri="{FF2B5EF4-FFF2-40B4-BE49-F238E27FC236}">
                <a16:creationId xmlns:a16="http://schemas.microsoft.com/office/drawing/2014/main" id="{E8D3C6A3-A510-46D5-BC71-20735BAFC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90" y="2345035"/>
            <a:ext cx="2872010" cy="332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967-2B32-4007-9834-D774CC66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CC77-C14C-4A1A-8712-5315676B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F5F-632C-44B8-B3D8-DB00DE8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94570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BoxPlot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307F7-BD96-46DC-A3E2-0051E485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7" y="1096055"/>
            <a:ext cx="6991350" cy="5667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0B28B-7399-4F39-BF59-E81BCFEE2D9B}"/>
              </a:ext>
            </a:extLst>
          </p:cNvPr>
          <p:cNvSpPr txBox="1"/>
          <p:nvPr/>
        </p:nvSpPr>
        <p:spPr>
          <a:xfrm>
            <a:off x="7969018" y="1667715"/>
            <a:ext cx="3498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Shows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Kind of like histogram on its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Does not show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BB5812-11DF-447A-BAF9-6F471F6FA66A}"/>
                  </a:ext>
                </a:extLst>
              </p14:cNvPr>
              <p14:cNvContentPartPr/>
              <p14:nvPr/>
            </p14:nvContentPartPr>
            <p14:xfrm>
              <a:off x="2023507" y="1283951"/>
              <a:ext cx="854640" cy="4545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BB5812-11DF-447A-BAF9-6F471F6FA6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5867" y="1266311"/>
                <a:ext cx="890280" cy="45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D559-FF49-403C-B2E1-2BE3EEC7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High Level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4D41E-138A-407F-ABC7-ACFA21192380}"/>
              </a:ext>
            </a:extLst>
          </p:cNvPr>
          <p:cNvSpPr txBox="1"/>
          <p:nvPr/>
        </p:nvSpPr>
        <p:spPr>
          <a:xfrm>
            <a:off x="133121" y="1690688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Average Price Comparison flawed due to skew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Med &amp; Mode indicate Dublin is roughly 33% more expensive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Largest number of Dublin properties in the 280-300k bracket.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Largest number of properties outside of Dublin in 180-200k bracket.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D46393-37CD-443E-94B6-20C267A27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28" y="1482917"/>
            <a:ext cx="7561118" cy="40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D33AE6-53BB-4450-8CBC-217CEEF3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3963"/>
            <a:ext cx="8489794" cy="5306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D081C-291B-4073-B57C-19E12B04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2" y="7302"/>
            <a:ext cx="10949353" cy="686530"/>
          </a:xfrm>
        </p:spPr>
        <p:txBody>
          <a:bodyPr>
            <a:noAutofit/>
          </a:bodyPr>
          <a:lstStyle/>
          <a:p>
            <a:r>
              <a:rPr lang="en-IE" sz="3400" dirty="0"/>
              <a:t>Housing Availability for Average Income (Corrected Sale Price)</a:t>
            </a:r>
            <a:endParaRPr lang="en-US" sz="3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1966F-CA7F-4EDA-9038-10316B059899}"/>
              </a:ext>
            </a:extLst>
          </p:cNvPr>
          <p:cNvSpPr txBox="1"/>
          <p:nvPr/>
        </p:nvSpPr>
        <p:spPr>
          <a:xfrm>
            <a:off x="8248443" y="1158511"/>
            <a:ext cx="37250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Individual FTB (147.1K)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0.2% in Dublin, 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17% outside Dublin, 2371</a:t>
            </a:r>
            <a:br>
              <a:rPr lang="en-IE" dirty="0"/>
            </a:b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Joint FTB (294.1K)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7% of in Dublin, 987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51% outside Dublin, 7006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lvl="1"/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2</a:t>
            </a:r>
            <a:r>
              <a:rPr lang="en-IE" baseline="30000" dirty="0"/>
              <a:t>nd</a:t>
            </a:r>
            <a:r>
              <a:rPr lang="en-IE" dirty="0"/>
              <a:t> Time Buyers have higher max due to higher deposit</a:t>
            </a:r>
            <a:br>
              <a:rPr lang="en-IE" dirty="0"/>
            </a:b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0.4% in Dublin, 63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22% outside Dublin, 3030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9.1% inside Dublin, 7610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56% outside Dublin, 1235</a:t>
            </a:r>
          </a:p>
          <a:p>
            <a:br>
              <a:rPr lang="en-IE" dirty="0"/>
            </a:b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2523B354-1995-4126-96C3-AC4901593D0E}"/>
              </a:ext>
            </a:extLst>
          </p:cNvPr>
          <p:cNvSpPr/>
          <p:nvPr/>
        </p:nvSpPr>
        <p:spPr>
          <a:xfrm>
            <a:off x="363514" y="2524305"/>
            <a:ext cx="2346965" cy="876300"/>
          </a:xfrm>
          <a:prstGeom prst="borderCallout1">
            <a:avLst>
              <a:gd name="adj1" fmla="val 101359"/>
              <a:gd name="adj2" fmla="val 37809"/>
              <a:gd name="adj3" fmla="val 370525"/>
              <a:gd name="adj4" fmla="val 36854"/>
            </a:avLst>
          </a:prstGeom>
          <a:solidFill>
            <a:schemeClr val="lt1">
              <a:alpha val="43000"/>
            </a:schemeClr>
          </a:solidFill>
          <a:ln w="34925" cap="rnd">
            <a:solidFill>
              <a:schemeClr val="tx1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u="sng" dirty="0"/>
              <a:t>Individual FTB</a:t>
            </a:r>
            <a:endParaRPr lang="en-GB" sz="1400" dirty="0"/>
          </a:p>
          <a:p>
            <a:pPr algn="ctr"/>
            <a:r>
              <a:rPr lang="en-GB" sz="1400" dirty="0"/>
              <a:t>0.2% in Dublin (27)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17% outside Dublin (2371)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D8E663B3-A9F0-4A4E-97BE-A4924B6A584B}"/>
              </a:ext>
            </a:extLst>
          </p:cNvPr>
          <p:cNvSpPr/>
          <p:nvPr/>
        </p:nvSpPr>
        <p:spPr>
          <a:xfrm>
            <a:off x="801920" y="1158511"/>
            <a:ext cx="2598964" cy="876300"/>
          </a:xfrm>
          <a:prstGeom prst="borderCallout1">
            <a:avLst>
              <a:gd name="adj1" fmla="val 102632"/>
              <a:gd name="adj2" fmla="val 36522"/>
              <a:gd name="adj3" fmla="val 525711"/>
              <a:gd name="adj4" fmla="val 38876"/>
            </a:avLst>
          </a:prstGeom>
          <a:solidFill>
            <a:schemeClr val="lt1">
              <a:alpha val="43000"/>
            </a:schemeClr>
          </a:solidFill>
          <a:ln w="34925" cap="rnd">
            <a:solidFill>
              <a:schemeClr val="tx1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u="sng" dirty="0"/>
              <a:t>Joint FTB</a:t>
            </a:r>
            <a:br>
              <a:rPr lang="en-GB" sz="1400" dirty="0"/>
            </a:br>
            <a:r>
              <a:rPr lang="en-GB" sz="1400" dirty="0"/>
              <a:t>7% in Dublin (987)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51% outside Dublin (7006)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0C4D3-AE46-41D6-9620-D26993DF091A}"/>
              </a:ext>
            </a:extLst>
          </p:cNvPr>
          <p:cNvCxnSpPr/>
          <p:nvPr/>
        </p:nvCxnSpPr>
        <p:spPr>
          <a:xfrm>
            <a:off x="1340390" y="4643034"/>
            <a:ext cx="0" cy="1151793"/>
          </a:xfrm>
          <a:prstGeom prst="line">
            <a:avLst/>
          </a:prstGeom>
          <a:ln w="41275">
            <a:solidFill>
              <a:srgbClr val="CCE0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D3F825-7E74-4A70-8915-E318DE25E9C5}"/>
              </a:ext>
            </a:extLst>
          </p:cNvPr>
          <p:cNvCxnSpPr/>
          <p:nvPr/>
        </p:nvCxnSpPr>
        <p:spPr>
          <a:xfrm>
            <a:off x="1877644" y="4643033"/>
            <a:ext cx="0" cy="1151793"/>
          </a:xfrm>
          <a:prstGeom prst="line">
            <a:avLst/>
          </a:prstGeom>
          <a:ln w="41275">
            <a:solidFill>
              <a:srgbClr val="CCE0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5DB3-B9AF-411B-9BA5-9A30310C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Properties with &gt; 1 Room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520A9-226C-4E93-A926-889E348B92F6}"/>
              </a:ext>
            </a:extLst>
          </p:cNvPr>
          <p:cNvSpPr txBox="1"/>
          <p:nvPr/>
        </p:nvSpPr>
        <p:spPr>
          <a:xfrm>
            <a:off x="838201" y="1618748"/>
            <a:ext cx="375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Families require more than one bedroom.</a:t>
            </a:r>
            <a:br>
              <a:rPr lang="en-IE" dirty="0"/>
            </a:b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9E4109C-8D38-4547-8548-83F099874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62547"/>
              </p:ext>
            </p:extLst>
          </p:nvPr>
        </p:nvGraphicFramePr>
        <p:xfrm>
          <a:off x="676656" y="2501900"/>
          <a:ext cx="3511296" cy="1925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3371874565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14137374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298297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2+ Rooms in Dublin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2+ Rooms Outside Dublin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0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Individual FTB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Joint FTB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6837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61011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452B482C-C823-4A99-BD87-296C1180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425" y="1401984"/>
            <a:ext cx="7432012" cy="41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7DA-90CA-46B7-9739-FCEB4D78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672"/>
          </a:xfrm>
        </p:spPr>
        <p:txBody>
          <a:bodyPr>
            <a:normAutofit/>
          </a:bodyPr>
          <a:lstStyle/>
          <a:p>
            <a:pPr algn="ctr"/>
            <a:r>
              <a:rPr lang="en-GB" sz="3500" dirty="0"/>
              <a:t>Dublin Price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575CF-A8B7-47DC-A29F-0ABCC24B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6" y="1051798"/>
            <a:ext cx="9117683" cy="5756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E065F-7B76-4767-84F5-6DEBA024427E}"/>
              </a:ext>
            </a:extLst>
          </p:cNvPr>
          <p:cNvSpPr txBox="1"/>
          <p:nvPr/>
        </p:nvSpPr>
        <p:spPr>
          <a:xfrm>
            <a:off x="9390367" y="1497152"/>
            <a:ext cx="269108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N.B – Shows Distribution, not quantities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Joint FTB: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Balbriggan, D11, D15, D8, D22, D24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Individual FTB: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Balbriggan, D15, D17.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 very low percentiles</a:t>
            </a:r>
          </a:p>
        </p:txBody>
      </p:sp>
    </p:spTree>
    <p:extLst>
      <p:ext uri="{BB962C8B-B14F-4D97-AF65-F5344CB8AC3E}">
        <p14:creationId xmlns:p14="http://schemas.microsoft.com/office/powerpoint/2010/main" val="4427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542-CC15-4ADA-B2D1-7D7EA317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Location – Within Dublin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DC4A4-A414-4976-B368-47270D3B5C88}"/>
              </a:ext>
            </a:extLst>
          </p:cNvPr>
          <p:cNvSpPr txBox="1"/>
          <p:nvPr/>
        </p:nvSpPr>
        <p:spPr>
          <a:xfrm>
            <a:off x="8028706" y="1435559"/>
            <a:ext cx="35460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North &amp; West Dublin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D15</a:t>
            </a:r>
            <a:r>
              <a:rPr lang="en-GB" sz="1500" dirty="0"/>
              <a:t> – </a:t>
            </a:r>
            <a:r>
              <a:rPr lang="en-GB" sz="1500" dirty="0" err="1"/>
              <a:t>Blanchestown</a:t>
            </a:r>
            <a:r>
              <a:rPr lang="en-GB" sz="1500" dirty="0"/>
              <a:t>, </a:t>
            </a:r>
            <a:r>
              <a:rPr lang="en-GB" sz="1500" dirty="0" err="1"/>
              <a:t>Ashtown</a:t>
            </a:r>
            <a:r>
              <a:rPr lang="en-GB" sz="1500" dirty="0"/>
              <a:t>, </a:t>
            </a:r>
            <a:r>
              <a:rPr lang="en-GB" sz="1500" dirty="0" err="1"/>
              <a:t>Clonsilla</a:t>
            </a:r>
            <a:r>
              <a:rPr lang="en-GB" sz="1500" dirty="0"/>
              <a:t>, Ongar, </a:t>
            </a:r>
            <a:r>
              <a:rPr lang="en-GB" sz="1500" dirty="0" err="1"/>
              <a:t>Clonee</a:t>
            </a:r>
            <a:r>
              <a:rPr lang="en-GB" sz="1500" dirty="0"/>
              <a:t>, </a:t>
            </a:r>
            <a:r>
              <a:rPr lang="en-GB" sz="1500" dirty="0" err="1"/>
              <a:t>Tyrrelstown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D24</a:t>
            </a:r>
            <a:r>
              <a:rPr lang="en-GB" sz="1500" dirty="0"/>
              <a:t> – Tallaght, Citywest, </a:t>
            </a:r>
            <a:r>
              <a:rPr lang="en-GB" sz="1500" dirty="0" err="1"/>
              <a:t>Firhouse</a:t>
            </a:r>
            <a:r>
              <a:rPr lang="en-GB" sz="1500" dirty="0"/>
              <a:t>, </a:t>
            </a:r>
            <a:r>
              <a:rPr lang="en-GB" sz="1500" dirty="0" err="1"/>
              <a:t>Ballycullen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D11</a:t>
            </a:r>
            <a:r>
              <a:rPr lang="en-GB" sz="1500" dirty="0"/>
              <a:t> – Finglas East, </a:t>
            </a:r>
            <a:r>
              <a:rPr lang="en-GB" sz="1500" dirty="0" err="1"/>
              <a:t>Glassnevin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D8</a:t>
            </a:r>
            <a:r>
              <a:rPr lang="en-GB" sz="1500" dirty="0"/>
              <a:t> – SCR, Inchicore, Rialto, Christchurch, Kilmainham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D10</a:t>
            </a:r>
            <a:r>
              <a:rPr lang="en-GB" sz="1500" dirty="0"/>
              <a:t> – Ballyfermot, Cherry Orchard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Little option for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090EC-9C5A-488A-A108-20493E17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3406"/>
            <a:ext cx="6032738" cy="54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7DA-90CA-46B7-9739-FCEB4D78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672"/>
          </a:xfrm>
        </p:spPr>
        <p:txBody>
          <a:bodyPr>
            <a:normAutofit/>
          </a:bodyPr>
          <a:lstStyle/>
          <a:p>
            <a:pPr algn="ctr"/>
            <a:r>
              <a:rPr lang="en-GB" sz="3500" dirty="0"/>
              <a:t>Full Country Price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E065F-7B76-4767-84F5-6DEBA024427E}"/>
              </a:ext>
            </a:extLst>
          </p:cNvPr>
          <p:cNvSpPr txBox="1"/>
          <p:nvPr/>
        </p:nvSpPr>
        <p:spPr>
          <a:xfrm>
            <a:off x="9454243" y="1497152"/>
            <a:ext cx="26272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N.B – Shows Distribution, not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options in West of Ireland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Picture looks better for individual </a:t>
            </a:r>
            <a:r>
              <a:rPr lang="en-GB" dirty="0" err="1"/>
              <a:t>FTB’ers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81225-237B-494F-AD99-A3FBF80A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9" y="1164771"/>
            <a:ext cx="9441665" cy="51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542-CC15-4ADA-B2D1-7D7EA317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Location – Outside Dublin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DC4A4-A414-4976-B368-47270D3B5C88}"/>
              </a:ext>
            </a:extLst>
          </p:cNvPr>
          <p:cNvSpPr txBox="1"/>
          <p:nvPr/>
        </p:nvSpPr>
        <p:spPr>
          <a:xfrm>
            <a:off x="8134843" y="1837582"/>
            <a:ext cx="3918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More choice for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Dublin ranks highly for Joint </a:t>
            </a:r>
            <a:r>
              <a:rPr lang="en-IE" dirty="0" err="1"/>
              <a:t>FTB’ers</a:t>
            </a: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Indicate shortage countrywide?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0E125-635C-4394-BF00-40F8512D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6" y="1211624"/>
            <a:ext cx="71247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1135</Words>
  <Application>Microsoft Office PowerPoint</Application>
  <PresentationFormat>Widescreen</PresentationFormat>
  <Paragraphs>280</Paragraphs>
  <Slides>24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Case Study: How Affordable is Housing in Ireland</vt:lpstr>
      <vt:lpstr>Definitions &amp; Assumptions</vt:lpstr>
      <vt:lpstr>High Level Statistics</vt:lpstr>
      <vt:lpstr>Housing Availability for Average Income (Corrected Sale Price)</vt:lpstr>
      <vt:lpstr>Properties with &gt; 1 Room</vt:lpstr>
      <vt:lpstr>Dublin Price Distribution</vt:lpstr>
      <vt:lpstr>Location – Within Dublin</vt:lpstr>
      <vt:lpstr>Full Country Price Distribution</vt:lpstr>
      <vt:lpstr>Location – Outside Dublin</vt:lpstr>
      <vt:lpstr>Conclusions</vt:lpstr>
      <vt:lpstr>Environment</vt:lpstr>
      <vt:lpstr>Dataset</vt:lpstr>
      <vt:lpstr>Cleansing (Data Munging)</vt:lpstr>
      <vt:lpstr>Analysis &amp; Visualization</vt:lpstr>
      <vt:lpstr>Lessons in Dead Ends</vt:lpstr>
      <vt:lpstr>Prediction &amp; Machine Learning</vt:lpstr>
      <vt:lpstr>Next Steps</vt:lpstr>
      <vt:lpstr>Lessons Learned </vt:lpstr>
      <vt:lpstr>References</vt:lpstr>
      <vt:lpstr>Linear Regression Desc</vt:lpstr>
      <vt:lpstr>Decision Tree Desc</vt:lpstr>
      <vt:lpstr>Random Forrest</vt:lpstr>
      <vt:lpstr>Normal Distribution</vt:lpstr>
      <vt:lpstr>BoxPlot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2013-07-30T16:24:34Z</dcterms:created>
  <dcterms:modified xsi:type="dcterms:W3CDTF">2018-12-11T13:33:29Z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