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9072453" y="754066"/>
            <a:ext cx="294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  <a:p>
            <a:endParaRPr lang="en-US" dirty="0"/>
          </a:p>
          <a:p>
            <a:r>
              <a:rPr lang="en-US" dirty="0"/>
              <a:t>N (Everyone Involved with Development) </a:t>
            </a:r>
            <a:r>
              <a:rPr lang="en-US"/>
              <a:t>= 2,106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940801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356872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Moazzam Khoja</cp:lastModifiedBy>
  <cp:revision>9</cp:revision>
  <dcterms:created xsi:type="dcterms:W3CDTF">2023-11-03T19:38:11Z</dcterms:created>
  <dcterms:modified xsi:type="dcterms:W3CDTF">2023-11-13T22:54:32Z</dcterms:modified>
</cp:coreProperties>
</file>