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7EE8F-041D-41B3-B5FE-05D319419F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DE696C-8BBD-4681-9895-8D682CC6003E}">
      <dgm:prSet phldrT="[Text]"/>
      <dgm:spPr/>
      <dgm:t>
        <a:bodyPr/>
        <a:lstStyle/>
        <a:p>
          <a:r>
            <a:rPr lang="en-US"/>
            <a:t>End-users</a:t>
          </a:r>
          <a:endParaRPr lang="en-US" dirty="0"/>
        </a:p>
      </dgm:t>
    </dgm:pt>
    <dgm:pt modelId="{F366A476-8853-437F-ACA0-912E4CE6837C}" type="parTrans" cxnId="{03074898-20FA-4489-9902-3BF898ED2D95}">
      <dgm:prSet/>
      <dgm:spPr/>
      <dgm:t>
        <a:bodyPr/>
        <a:lstStyle/>
        <a:p>
          <a:endParaRPr lang="en-US"/>
        </a:p>
      </dgm:t>
    </dgm:pt>
    <dgm:pt modelId="{8573D246-7A5B-4136-9351-D95660AADB26}" type="sibTrans" cxnId="{03074898-20FA-4489-9902-3BF898ED2D95}">
      <dgm:prSet/>
      <dgm:spPr/>
      <dgm:t>
        <a:bodyPr/>
        <a:lstStyle/>
        <a:p>
          <a:endParaRPr lang="en-US"/>
        </a:p>
      </dgm:t>
    </dgm:pt>
    <dgm:pt modelId="{3A841049-5F75-48A8-AF3A-1AB392632C03}">
      <dgm:prSet phldrT="[Text]"/>
      <dgm:spPr/>
      <dgm:t>
        <a:bodyPr/>
        <a:lstStyle/>
        <a:p>
          <a:r>
            <a:rPr lang="en-US" dirty="0"/>
            <a:t>Wallet holders</a:t>
          </a:r>
        </a:p>
      </dgm:t>
    </dgm:pt>
    <dgm:pt modelId="{DF1BA6EF-EC25-451C-A9F9-947562CB76CE}" type="parTrans" cxnId="{A4B557D0-4E1B-408C-A9D9-03AD1BD7CE69}">
      <dgm:prSet/>
      <dgm:spPr/>
      <dgm:t>
        <a:bodyPr/>
        <a:lstStyle/>
        <a:p>
          <a:endParaRPr lang="en-US"/>
        </a:p>
      </dgm:t>
    </dgm:pt>
    <dgm:pt modelId="{096D2619-1ECB-4D32-B6E1-34B53380FC65}" type="sibTrans" cxnId="{A4B557D0-4E1B-408C-A9D9-03AD1BD7CE69}">
      <dgm:prSet/>
      <dgm:spPr/>
      <dgm:t>
        <a:bodyPr/>
        <a:lstStyle/>
        <a:p>
          <a:endParaRPr lang="en-US"/>
        </a:p>
      </dgm:t>
    </dgm:pt>
    <dgm:pt modelId="{47078A50-6C04-4E9A-9963-6C41A96EDB50}">
      <dgm:prSet phldrT="[Text]"/>
      <dgm:spPr/>
      <dgm:t>
        <a:bodyPr/>
        <a:lstStyle/>
        <a:p>
          <a:r>
            <a:rPr lang="en-US" dirty="0"/>
            <a:t>Application </a:t>
          </a:r>
          <a:r>
            <a:rPr lang="en-US" dirty="0" err="1"/>
            <a:t>Developement</a:t>
          </a:r>
          <a:endParaRPr lang="en-US" dirty="0"/>
        </a:p>
      </dgm:t>
    </dgm:pt>
    <dgm:pt modelId="{4CDB77C6-6095-4AA5-A338-B356F083B4F1}" type="parTrans" cxnId="{FDEE20CD-F742-4B48-8D3D-833C36FE632C}">
      <dgm:prSet/>
      <dgm:spPr/>
      <dgm:t>
        <a:bodyPr/>
        <a:lstStyle/>
        <a:p>
          <a:endParaRPr lang="en-US"/>
        </a:p>
      </dgm:t>
    </dgm:pt>
    <dgm:pt modelId="{9B7B157E-7C37-40DB-BD5F-C1A47BF58EE1}" type="sibTrans" cxnId="{FDEE20CD-F742-4B48-8D3D-833C36FE632C}">
      <dgm:prSet/>
      <dgm:spPr/>
      <dgm:t>
        <a:bodyPr/>
        <a:lstStyle/>
        <a:p>
          <a:endParaRPr lang="en-US"/>
        </a:p>
      </dgm:t>
    </dgm:pt>
    <dgm:pt modelId="{0C3C4790-D623-4B81-9B73-4DDAFDBCD538}">
      <dgm:prSet phldrT="[Text]"/>
      <dgm:spPr/>
      <dgm:t>
        <a:bodyPr/>
        <a:lstStyle/>
        <a:p>
          <a:r>
            <a:rPr lang="en-US" dirty="0"/>
            <a:t>Layer 2</a:t>
          </a:r>
        </a:p>
      </dgm:t>
    </dgm:pt>
    <dgm:pt modelId="{C4745C93-6E3A-4F35-AEBA-AF5819E174FC}" type="parTrans" cxnId="{3E2BEB6D-12B2-42DB-BB42-AB9DE436CD39}">
      <dgm:prSet/>
      <dgm:spPr/>
      <dgm:t>
        <a:bodyPr/>
        <a:lstStyle/>
        <a:p>
          <a:endParaRPr lang="en-US"/>
        </a:p>
      </dgm:t>
    </dgm:pt>
    <dgm:pt modelId="{47F8B031-CA17-4459-9FAB-75A05DCF4297}" type="sibTrans" cxnId="{3E2BEB6D-12B2-42DB-BB42-AB9DE436CD39}">
      <dgm:prSet/>
      <dgm:spPr/>
      <dgm:t>
        <a:bodyPr/>
        <a:lstStyle/>
        <a:p>
          <a:endParaRPr lang="en-US"/>
        </a:p>
      </dgm:t>
    </dgm:pt>
    <dgm:pt modelId="{D2EAC379-BD47-4006-8B56-6552E9520C18}">
      <dgm:prSet phldrT="[Text]"/>
      <dgm:spPr/>
      <dgm:t>
        <a:bodyPr/>
        <a:lstStyle/>
        <a:p>
          <a:r>
            <a:rPr lang="en-US" dirty="0"/>
            <a:t>Ethereum p2p Network of nodes</a:t>
          </a:r>
        </a:p>
      </dgm:t>
    </dgm:pt>
    <dgm:pt modelId="{F97E0F69-2A6E-4861-9AA8-1EE38194623E}" type="parTrans" cxnId="{C5DE5ABF-9BCF-4B4B-9AE3-7C23AAEEC6FC}">
      <dgm:prSet/>
      <dgm:spPr/>
    </dgm:pt>
    <dgm:pt modelId="{042D915D-3E96-460A-A71B-7C1D9FAC6CE9}" type="sibTrans" cxnId="{C5DE5ABF-9BCF-4B4B-9AE3-7C23AAEEC6FC}">
      <dgm:prSet/>
      <dgm:spPr/>
    </dgm:pt>
    <dgm:pt modelId="{B60CD647-3BEF-4D40-8ED8-1F12FC0EF793}">
      <dgm:prSet phldrT="[Text]"/>
      <dgm:spPr/>
      <dgm:t>
        <a:bodyPr/>
        <a:lstStyle/>
        <a:p>
          <a:r>
            <a:rPr lang="en-US" dirty="0"/>
            <a:t>Execution </a:t>
          </a:r>
        </a:p>
      </dgm:t>
    </dgm:pt>
    <dgm:pt modelId="{859D5C03-4752-4E63-BE13-C6CC3E5F18C0}" type="parTrans" cxnId="{DBC5EAF9-7F9E-4B0D-8529-EB20BFF7CE68}">
      <dgm:prSet/>
      <dgm:spPr/>
      <dgm:t>
        <a:bodyPr/>
        <a:lstStyle/>
        <a:p>
          <a:endParaRPr lang="en-US"/>
        </a:p>
      </dgm:t>
    </dgm:pt>
    <dgm:pt modelId="{8DB3609F-DFDD-4D52-90F3-94B7EA989F73}" type="sibTrans" cxnId="{DBC5EAF9-7F9E-4B0D-8529-EB20BFF7CE68}">
      <dgm:prSet/>
      <dgm:spPr/>
      <dgm:t>
        <a:bodyPr/>
        <a:lstStyle/>
        <a:p>
          <a:endParaRPr lang="en-US"/>
        </a:p>
      </dgm:t>
    </dgm:pt>
    <dgm:pt modelId="{8444367B-FDC5-4770-9C82-E4DD0EAC3889}">
      <dgm:prSet phldrT="[Text]"/>
      <dgm:spPr/>
      <dgm:t>
        <a:bodyPr/>
        <a:lstStyle/>
        <a:p>
          <a:r>
            <a:rPr lang="en-US" dirty="0"/>
            <a:t>Consensus</a:t>
          </a:r>
        </a:p>
      </dgm:t>
    </dgm:pt>
    <dgm:pt modelId="{7C1E6990-33B4-402E-A0EB-95F5A23510FE}" type="parTrans" cxnId="{0674FDF0-31C6-4757-BEF6-87F2415784BF}">
      <dgm:prSet/>
      <dgm:spPr/>
    </dgm:pt>
    <dgm:pt modelId="{745DADDA-24E0-40E4-A40F-81618F169572}" type="sibTrans" cxnId="{0674FDF0-31C6-4757-BEF6-87F2415784BF}">
      <dgm:prSet/>
      <dgm:spPr/>
    </dgm:pt>
    <dgm:pt modelId="{18C73D57-DD83-4D68-8D84-169C4B7E6938}">
      <dgm:prSet phldrT="[Text]"/>
      <dgm:spPr/>
      <dgm:t>
        <a:bodyPr/>
        <a:lstStyle/>
        <a:p>
          <a:r>
            <a:rPr lang="en-US" dirty="0" err="1"/>
            <a:t>dApps</a:t>
          </a:r>
          <a:endParaRPr lang="en-US" dirty="0"/>
        </a:p>
      </dgm:t>
    </dgm:pt>
    <dgm:pt modelId="{38DA0842-0E38-46AB-AAEA-863BE5C8EE7B}" type="parTrans" cxnId="{9DB45541-9E90-4215-BE4A-F29FA90223F4}">
      <dgm:prSet/>
      <dgm:spPr/>
    </dgm:pt>
    <dgm:pt modelId="{103C0CD9-13DE-41F8-8426-0875A60A846C}" type="sibTrans" cxnId="{9DB45541-9E90-4215-BE4A-F29FA90223F4}">
      <dgm:prSet/>
      <dgm:spPr/>
    </dgm:pt>
    <dgm:pt modelId="{BCE0C52C-5D87-4FB6-AF8F-6F9CFC440952}">
      <dgm:prSet phldrT="[Text]"/>
      <dgm:spPr/>
      <dgm:t>
        <a:bodyPr/>
        <a:lstStyle/>
        <a:p>
          <a:r>
            <a:rPr lang="en-US" dirty="0"/>
            <a:t>Oracle Provisioning</a:t>
          </a:r>
        </a:p>
      </dgm:t>
    </dgm:pt>
    <dgm:pt modelId="{5180C354-CF71-463A-9EEB-DE3FC0E286A3}" type="parTrans" cxnId="{91454CB2-E2E3-4EA0-932B-2CA5DE706732}">
      <dgm:prSet/>
      <dgm:spPr/>
    </dgm:pt>
    <dgm:pt modelId="{CF9307D0-2BF5-403E-AC9F-A65EEC1125E8}" type="sibTrans" cxnId="{91454CB2-E2E3-4EA0-932B-2CA5DE706732}">
      <dgm:prSet/>
      <dgm:spPr/>
    </dgm:pt>
    <dgm:pt modelId="{08DCA052-573F-49F3-98DB-D71A859FDA56}">
      <dgm:prSet phldrT="[Text]"/>
      <dgm:spPr/>
      <dgm:t>
        <a:bodyPr/>
        <a:lstStyle/>
        <a:p>
          <a:r>
            <a:rPr lang="en-US" dirty="0" err="1"/>
            <a:t>Stablecoins</a:t>
          </a:r>
          <a:endParaRPr lang="en-US" dirty="0"/>
        </a:p>
      </dgm:t>
    </dgm:pt>
    <dgm:pt modelId="{42642F44-2D94-41C9-9F3E-D8CAF63C075A}" type="parTrans" cxnId="{3A6A494D-5D4A-49B1-A628-9764D0033378}">
      <dgm:prSet/>
      <dgm:spPr/>
    </dgm:pt>
    <dgm:pt modelId="{4F86E1F8-C9F2-4407-82DA-268426AE9826}" type="sibTrans" cxnId="{3A6A494D-5D4A-49B1-A628-9764D0033378}">
      <dgm:prSet/>
      <dgm:spPr/>
    </dgm:pt>
    <dgm:pt modelId="{1F87A4AD-B237-459B-AC03-E528DC58A407}">
      <dgm:prSet phldrT="[Text]"/>
      <dgm:spPr/>
      <dgm:t>
        <a:bodyPr/>
        <a:lstStyle/>
        <a:p>
          <a:r>
            <a:rPr lang="en-US" dirty="0"/>
            <a:t>Wrapping</a:t>
          </a:r>
        </a:p>
      </dgm:t>
    </dgm:pt>
    <dgm:pt modelId="{FDF2B511-29DE-4CB3-B675-483191E236D7}" type="parTrans" cxnId="{081771C1-3151-47BF-9342-92C85A4B2B31}">
      <dgm:prSet/>
      <dgm:spPr/>
    </dgm:pt>
    <dgm:pt modelId="{4BDED1E2-80FE-493A-8339-960BBDFC387F}" type="sibTrans" cxnId="{081771C1-3151-47BF-9342-92C85A4B2B31}">
      <dgm:prSet/>
      <dgm:spPr/>
    </dgm:pt>
    <dgm:pt modelId="{6C8E74AC-571D-4707-8EC2-E31435098B17}" type="pres">
      <dgm:prSet presAssocID="{3D47EE8F-041D-41B3-B5FE-05D319419F74}" presName="linear" presStyleCnt="0">
        <dgm:presLayoutVars>
          <dgm:animLvl val="lvl"/>
          <dgm:resizeHandles val="exact"/>
        </dgm:presLayoutVars>
      </dgm:prSet>
      <dgm:spPr/>
    </dgm:pt>
    <dgm:pt modelId="{30E9F780-0315-4715-BD2F-E38495F5E2BD}" type="pres">
      <dgm:prSet presAssocID="{A1DE696C-8BBD-4681-9895-8D682CC600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78886B-57B6-42F6-B3D7-0FB17C2FDC34}" type="pres">
      <dgm:prSet presAssocID="{A1DE696C-8BBD-4681-9895-8D682CC6003E}" presName="childText" presStyleLbl="revTx" presStyleIdx="0" presStyleCnt="3">
        <dgm:presLayoutVars>
          <dgm:bulletEnabled val="1"/>
        </dgm:presLayoutVars>
      </dgm:prSet>
      <dgm:spPr/>
    </dgm:pt>
    <dgm:pt modelId="{B76E07DC-C646-46BE-8D91-1F4D290AEA1A}" type="pres">
      <dgm:prSet presAssocID="{47078A50-6C04-4E9A-9963-6C41A96EDB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EC2A85-F2F8-4E0A-8CA5-6C607F95DBED}" type="pres">
      <dgm:prSet presAssocID="{47078A50-6C04-4E9A-9963-6C41A96EDB50}" presName="childText" presStyleLbl="revTx" presStyleIdx="1" presStyleCnt="3">
        <dgm:presLayoutVars>
          <dgm:bulletEnabled val="1"/>
        </dgm:presLayoutVars>
      </dgm:prSet>
      <dgm:spPr/>
    </dgm:pt>
    <dgm:pt modelId="{18C6B172-D4AD-42A3-9E41-254F3CD890CA}" type="pres">
      <dgm:prSet presAssocID="{D2EAC379-BD47-4006-8B56-6552E9520C1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FF82A9-9E3C-4BA0-A05D-A1FB9326BAEB}" type="pres">
      <dgm:prSet presAssocID="{D2EAC379-BD47-4006-8B56-6552E9520C1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1C17B38-5822-4739-B4D5-BE5ED2395F2B}" type="presOf" srcId="{47078A50-6C04-4E9A-9963-6C41A96EDB50}" destId="{B76E07DC-C646-46BE-8D91-1F4D290AEA1A}" srcOrd="0" destOrd="0" presId="urn:microsoft.com/office/officeart/2005/8/layout/vList2"/>
    <dgm:cxn modelId="{96A82A40-0A7F-42D9-BA62-E8F31ED13CF2}" type="presOf" srcId="{0C3C4790-D623-4B81-9B73-4DDAFDBCD538}" destId="{E0EC2A85-F2F8-4E0A-8CA5-6C607F95DBED}" srcOrd="0" destOrd="0" presId="urn:microsoft.com/office/officeart/2005/8/layout/vList2"/>
    <dgm:cxn modelId="{9DB45541-9E90-4215-BE4A-F29FA90223F4}" srcId="{47078A50-6C04-4E9A-9963-6C41A96EDB50}" destId="{18C73D57-DD83-4D68-8D84-169C4B7E6938}" srcOrd="1" destOrd="0" parTransId="{38DA0842-0E38-46AB-AAEA-863BE5C8EE7B}" sibTransId="{103C0CD9-13DE-41F8-8426-0875A60A846C}"/>
    <dgm:cxn modelId="{FF4E2643-9552-4595-8FCF-F9881D0F3B84}" type="presOf" srcId="{A1DE696C-8BBD-4681-9895-8D682CC6003E}" destId="{30E9F780-0315-4715-BD2F-E38495F5E2BD}" srcOrd="0" destOrd="0" presId="urn:microsoft.com/office/officeart/2005/8/layout/vList2"/>
    <dgm:cxn modelId="{7A6F2B49-5B8A-4C7F-AF04-9DBD5332662A}" type="presOf" srcId="{D2EAC379-BD47-4006-8B56-6552E9520C18}" destId="{18C6B172-D4AD-42A3-9E41-254F3CD890CA}" srcOrd="0" destOrd="0" presId="urn:microsoft.com/office/officeart/2005/8/layout/vList2"/>
    <dgm:cxn modelId="{3A6A494D-5D4A-49B1-A628-9764D0033378}" srcId="{47078A50-6C04-4E9A-9963-6C41A96EDB50}" destId="{08DCA052-573F-49F3-98DB-D71A859FDA56}" srcOrd="3" destOrd="0" parTransId="{42642F44-2D94-41C9-9F3E-D8CAF63C075A}" sibTransId="{4F86E1F8-C9F2-4407-82DA-268426AE9826}"/>
    <dgm:cxn modelId="{3E2BEB6D-12B2-42DB-BB42-AB9DE436CD39}" srcId="{47078A50-6C04-4E9A-9963-6C41A96EDB50}" destId="{0C3C4790-D623-4B81-9B73-4DDAFDBCD538}" srcOrd="0" destOrd="0" parTransId="{C4745C93-6E3A-4F35-AEBA-AF5819E174FC}" sibTransId="{47F8B031-CA17-4459-9FAB-75A05DCF4297}"/>
    <dgm:cxn modelId="{C516CB55-A5F7-4F8A-86F5-DDC0DAA8C829}" type="presOf" srcId="{B60CD647-3BEF-4D40-8ED8-1F12FC0EF793}" destId="{46FF82A9-9E3C-4BA0-A05D-A1FB9326BAEB}" srcOrd="0" destOrd="0" presId="urn:microsoft.com/office/officeart/2005/8/layout/vList2"/>
    <dgm:cxn modelId="{E2DBD857-4F92-4421-89C5-35B7D22DF015}" type="presOf" srcId="{3D47EE8F-041D-41B3-B5FE-05D319419F74}" destId="{6C8E74AC-571D-4707-8EC2-E31435098B17}" srcOrd="0" destOrd="0" presId="urn:microsoft.com/office/officeart/2005/8/layout/vList2"/>
    <dgm:cxn modelId="{9A17B590-D81B-471F-B234-DDEB5D5F772F}" type="presOf" srcId="{BCE0C52C-5D87-4FB6-AF8F-6F9CFC440952}" destId="{E0EC2A85-F2F8-4E0A-8CA5-6C607F95DBED}" srcOrd="0" destOrd="2" presId="urn:microsoft.com/office/officeart/2005/8/layout/vList2"/>
    <dgm:cxn modelId="{03074898-20FA-4489-9902-3BF898ED2D95}" srcId="{3D47EE8F-041D-41B3-B5FE-05D319419F74}" destId="{A1DE696C-8BBD-4681-9895-8D682CC6003E}" srcOrd="0" destOrd="0" parTransId="{F366A476-8853-437F-ACA0-912E4CE6837C}" sibTransId="{8573D246-7A5B-4136-9351-D95660AADB26}"/>
    <dgm:cxn modelId="{91454CB2-E2E3-4EA0-932B-2CA5DE706732}" srcId="{47078A50-6C04-4E9A-9963-6C41A96EDB50}" destId="{BCE0C52C-5D87-4FB6-AF8F-6F9CFC440952}" srcOrd="2" destOrd="0" parTransId="{5180C354-CF71-463A-9EEB-DE3FC0E286A3}" sibTransId="{CF9307D0-2BF5-403E-AC9F-A65EEC1125E8}"/>
    <dgm:cxn modelId="{C5DE5ABF-9BCF-4B4B-9AE3-7C23AAEEC6FC}" srcId="{3D47EE8F-041D-41B3-B5FE-05D319419F74}" destId="{D2EAC379-BD47-4006-8B56-6552E9520C18}" srcOrd="2" destOrd="0" parTransId="{F97E0F69-2A6E-4861-9AA8-1EE38194623E}" sibTransId="{042D915D-3E96-460A-A71B-7C1D9FAC6CE9}"/>
    <dgm:cxn modelId="{081771C1-3151-47BF-9342-92C85A4B2B31}" srcId="{47078A50-6C04-4E9A-9963-6C41A96EDB50}" destId="{1F87A4AD-B237-459B-AC03-E528DC58A407}" srcOrd="4" destOrd="0" parTransId="{FDF2B511-29DE-4CB3-B675-483191E236D7}" sibTransId="{4BDED1E2-80FE-493A-8339-960BBDFC387F}"/>
    <dgm:cxn modelId="{F68FE6C1-289A-43AC-9682-BC5AF887822D}" type="presOf" srcId="{1F87A4AD-B237-459B-AC03-E528DC58A407}" destId="{E0EC2A85-F2F8-4E0A-8CA5-6C607F95DBED}" srcOrd="0" destOrd="4" presId="urn:microsoft.com/office/officeart/2005/8/layout/vList2"/>
    <dgm:cxn modelId="{FDEE20CD-F742-4B48-8D3D-833C36FE632C}" srcId="{3D47EE8F-041D-41B3-B5FE-05D319419F74}" destId="{47078A50-6C04-4E9A-9963-6C41A96EDB50}" srcOrd="1" destOrd="0" parTransId="{4CDB77C6-6095-4AA5-A338-B356F083B4F1}" sibTransId="{9B7B157E-7C37-40DB-BD5F-C1A47BF58EE1}"/>
    <dgm:cxn modelId="{030D67CE-756D-47B9-A50D-D8B1D0CFF184}" type="presOf" srcId="{18C73D57-DD83-4D68-8D84-169C4B7E6938}" destId="{E0EC2A85-F2F8-4E0A-8CA5-6C607F95DBED}" srcOrd="0" destOrd="1" presId="urn:microsoft.com/office/officeart/2005/8/layout/vList2"/>
    <dgm:cxn modelId="{A4B557D0-4E1B-408C-A9D9-03AD1BD7CE69}" srcId="{A1DE696C-8BBD-4681-9895-8D682CC6003E}" destId="{3A841049-5F75-48A8-AF3A-1AB392632C03}" srcOrd="0" destOrd="0" parTransId="{DF1BA6EF-EC25-451C-A9F9-947562CB76CE}" sibTransId="{096D2619-1ECB-4D32-B6E1-34B53380FC65}"/>
    <dgm:cxn modelId="{BB05E7DA-4BF4-4925-BC1D-205261BA21A6}" type="presOf" srcId="{3A841049-5F75-48A8-AF3A-1AB392632C03}" destId="{0778886B-57B6-42F6-B3D7-0FB17C2FDC34}" srcOrd="0" destOrd="0" presId="urn:microsoft.com/office/officeart/2005/8/layout/vList2"/>
    <dgm:cxn modelId="{8E6026E7-3C12-4C34-BC7D-32240D4BA692}" type="presOf" srcId="{08DCA052-573F-49F3-98DB-D71A859FDA56}" destId="{E0EC2A85-F2F8-4E0A-8CA5-6C607F95DBED}" srcOrd="0" destOrd="3" presId="urn:microsoft.com/office/officeart/2005/8/layout/vList2"/>
    <dgm:cxn modelId="{0674FDF0-31C6-4757-BEF6-87F2415784BF}" srcId="{D2EAC379-BD47-4006-8B56-6552E9520C18}" destId="{8444367B-FDC5-4770-9C82-E4DD0EAC3889}" srcOrd="1" destOrd="0" parTransId="{7C1E6990-33B4-402E-A0EB-95F5A23510FE}" sibTransId="{745DADDA-24E0-40E4-A40F-81618F169572}"/>
    <dgm:cxn modelId="{DBC5EAF9-7F9E-4B0D-8529-EB20BFF7CE68}" srcId="{D2EAC379-BD47-4006-8B56-6552E9520C18}" destId="{B60CD647-3BEF-4D40-8ED8-1F12FC0EF793}" srcOrd="0" destOrd="0" parTransId="{859D5C03-4752-4E63-BE13-C6CC3E5F18C0}" sibTransId="{8DB3609F-DFDD-4D52-90F3-94B7EA989F73}"/>
    <dgm:cxn modelId="{0A8E20FA-6DD3-45F4-B7A5-E29BECE2A4B3}" type="presOf" srcId="{8444367B-FDC5-4770-9C82-E4DD0EAC3889}" destId="{46FF82A9-9E3C-4BA0-A05D-A1FB9326BAEB}" srcOrd="0" destOrd="1" presId="urn:microsoft.com/office/officeart/2005/8/layout/vList2"/>
    <dgm:cxn modelId="{5B1F2028-5F9C-46D0-8E84-5AC01219FA41}" type="presParOf" srcId="{6C8E74AC-571D-4707-8EC2-E31435098B17}" destId="{30E9F780-0315-4715-BD2F-E38495F5E2BD}" srcOrd="0" destOrd="0" presId="urn:microsoft.com/office/officeart/2005/8/layout/vList2"/>
    <dgm:cxn modelId="{031459B3-5579-42B0-A7AC-4F696BDF6E03}" type="presParOf" srcId="{6C8E74AC-571D-4707-8EC2-E31435098B17}" destId="{0778886B-57B6-42F6-B3D7-0FB17C2FDC34}" srcOrd="1" destOrd="0" presId="urn:microsoft.com/office/officeart/2005/8/layout/vList2"/>
    <dgm:cxn modelId="{676F56AC-772A-4F20-822F-43EC90F33826}" type="presParOf" srcId="{6C8E74AC-571D-4707-8EC2-E31435098B17}" destId="{B76E07DC-C646-46BE-8D91-1F4D290AEA1A}" srcOrd="2" destOrd="0" presId="urn:microsoft.com/office/officeart/2005/8/layout/vList2"/>
    <dgm:cxn modelId="{5EADD391-253C-447B-BFAA-8E4154B50A50}" type="presParOf" srcId="{6C8E74AC-571D-4707-8EC2-E31435098B17}" destId="{E0EC2A85-F2F8-4E0A-8CA5-6C607F95DBED}" srcOrd="3" destOrd="0" presId="urn:microsoft.com/office/officeart/2005/8/layout/vList2"/>
    <dgm:cxn modelId="{54268739-3FDD-4206-BE3C-BD98229059A3}" type="presParOf" srcId="{6C8E74AC-571D-4707-8EC2-E31435098B17}" destId="{18C6B172-D4AD-42A3-9E41-254F3CD890CA}" srcOrd="4" destOrd="0" presId="urn:microsoft.com/office/officeart/2005/8/layout/vList2"/>
    <dgm:cxn modelId="{1B0A5867-FFB0-4280-BEBE-D5520F42168A}" type="presParOf" srcId="{6C8E74AC-571D-4707-8EC2-E31435098B17}" destId="{46FF82A9-9E3C-4BA0-A05D-A1FB9326BAE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9F780-0315-4715-BD2F-E38495F5E2BD}">
      <dsp:nvSpPr>
        <dsp:cNvPr id="0" name=""/>
        <dsp:cNvSpPr/>
      </dsp:nvSpPr>
      <dsp:spPr>
        <a:xfrm>
          <a:off x="0" y="37672"/>
          <a:ext cx="8128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End-users</a:t>
          </a:r>
          <a:endParaRPr lang="en-US" sz="2900" kern="1200" dirty="0"/>
        </a:p>
      </dsp:txBody>
      <dsp:txXfrm>
        <a:off x="33955" y="71627"/>
        <a:ext cx="8060090" cy="627655"/>
      </dsp:txXfrm>
    </dsp:sp>
    <dsp:sp modelId="{0778886B-57B6-42F6-B3D7-0FB17C2FDC34}">
      <dsp:nvSpPr>
        <dsp:cNvPr id="0" name=""/>
        <dsp:cNvSpPr/>
      </dsp:nvSpPr>
      <dsp:spPr>
        <a:xfrm>
          <a:off x="0" y="733237"/>
          <a:ext cx="81280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Wallet holders</a:t>
          </a:r>
        </a:p>
      </dsp:txBody>
      <dsp:txXfrm>
        <a:off x="0" y="733237"/>
        <a:ext cx="8128000" cy="480240"/>
      </dsp:txXfrm>
    </dsp:sp>
    <dsp:sp modelId="{B76E07DC-C646-46BE-8D91-1F4D290AEA1A}">
      <dsp:nvSpPr>
        <dsp:cNvPr id="0" name=""/>
        <dsp:cNvSpPr/>
      </dsp:nvSpPr>
      <dsp:spPr>
        <a:xfrm>
          <a:off x="0" y="1213477"/>
          <a:ext cx="8128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Application </a:t>
          </a:r>
          <a:r>
            <a:rPr lang="en-US" sz="2900" kern="1200" dirty="0" err="1"/>
            <a:t>Developement</a:t>
          </a:r>
          <a:endParaRPr lang="en-US" sz="2900" kern="1200" dirty="0"/>
        </a:p>
      </dsp:txBody>
      <dsp:txXfrm>
        <a:off x="33955" y="1247432"/>
        <a:ext cx="8060090" cy="627655"/>
      </dsp:txXfrm>
    </dsp:sp>
    <dsp:sp modelId="{E0EC2A85-F2F8-4E0A-8CA5-6C607F95DBED}">
      <dsp:nvSpPr>
        <dsp:cNvPr id="0" name=""/>
        <dsp:cNvSpPr/>
      </dsp:nvSpPr>
      <dsp:spPr>
        <a:xfrm>
          <a:off x="0" y="1909042"/>
          <a:ext cx="8128000" cy="198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Layer 2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dApps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Oracle Provisioning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Stablecoins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Wrapping</a:t>
          </a:r>
        </a:p>
      </dsp:txBody>
      <dsp:txXfrm>
        <a:off x="0" y="1909042"/>
        <a:ext cx="8128000" cy="1980989"/>
      </dsp:txXfrm>
    </dsp:sp>
    <dsp:sp modelId="{18C6B172-D4AD-42A3-9E41-254F3CD890CA}">
      <dsp:nvSpPr>
        <dsp:cNvPr id="0" name=""/>
        <dsp:cNvSpPr/>
      </dsp:nvSpPr>
      <dsp:spPr>
        <a:xfrm>
          <a:off x="0" y="3890032"/>
          <a:ext cx="81280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Ethereum p2p Network of nodes</a:t>
          </a:r>
        </a:p>
      </dsp:txBody>
      <dsp:txXfrm>
        <a:off x="33955" y="3923987"/>
        <a:ext cx="8060090" cy="627655"/>
      </dsp:txXfrm>
    </dsp:sp>
    <dsp:sp modelId="{46FF82A9-9E3C-4BA0-A05D-A1FB9326BAEB}">
      <dsp:nvSpPr>
        <dsp:cNvPr id="0" name=""/>
        <dsp:cNvSpPr/>
      </dsp:nvSpPr>
      <dsp:spPr>
        <a:xfrm>
          <a:off x="0" y="4585597"/>
          <a:ext cx="81280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Execution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Consensus</a:t>
          </a:r>
        </a:p>
      </dsp:txBody>
      <dsp:txXfrm>
        <a:off x="0" y="4585597"/>
        <a:ext cx="8128000" cy="795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5FA5-061A-414A-90EE-4AB19AFDC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02201-9597-42D8-9B5F-898D21F3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D074-FD80-4C59-AABE-E845834B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063A-054F-4E8D-A570-2BC3AA22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AF99-D60C-443B-BAE0-6F4E6345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E949-9543-4FFA-B6DF-0560B499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5424-10EF-42EF-84FD-D3798E08F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65ED-9E6D-4D31-A6F1-601221EC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755D-9C11-4300-95D5-BE56B31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03B8-403E-472B-86CB-837CBFEC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3A618-ACFF-4CE6-BAC5-57998D44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049F-2F64-47FC-9773-8737F80A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F984-8C02-4155-9BB3-7CB2C985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DF76-F380-49D0-B66D-E521BCF5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3EB9-CC92-4080-9520-324F7004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D227-545F-4FFA-A942-4B076573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F7CB-5454-4ED9-B64C-1C71BA3E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37B6-A5D8-4462-B35B-59FE0527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492D-91AE-475B-A208-5116EDFE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CA8C-3679-4FAB-9666-617FF421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15E0-A26A-4FBF-9093-787F037A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ECC3-6916-48C0-889C-E915AD8B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0B90-8560-4A3F-866A-535B43EB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9346-A585-44BA-8136-B4BC2E29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5EC0-826D-4E6F-A312-327688BA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8220-BF48-406E-9238-AA1CCB2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E3B7-3A19-43D4-8420-0F4B03E4A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1E41-8992-4C94-8109-E60EF12F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75B9-57DE-47ED-929F-276F9C19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A6AE-60F6-402B-84F8-74BD3EC9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6F6B4-A4E7-4DB9-89FB-E0492815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AF6B-EC49-4970-956C-49B7DCE7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FB70-A037-48BB-B4F4-A90A127B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6D19-88AB-4518-9996-D8888DC9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47EA2-0429-420D-8FCE-C5D53E382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F6BC-3BCB-4701-9502-651244D23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8C66A-D157-47D3-A3EC-5AD6117A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3B699-0558-41B4-B3AE-4926B921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6CD77-EDC2-4A14-972C-4B620123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AAD7-3EDB-4CF8-8519-D33490FD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4D928-4C7E-4526-B3BD-9CC2D97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2B5E-4024-4F49-A63E-ED5BEA7D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55ABF-13E9-485D-A26F-6AE5BAEF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B4D37-317C-4FB2-AE4B-51B61303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D4BB0-5770-479F-9570-DEF5D1F3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1711E-A362-40A4-9A40-83E2A4E7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F4C2-DC42-4698-82C0-FF4D32F9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A099-75FE-4116-AF91-5C0669BD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A8DE-D50C-4235-A9BC-B7546E1D8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EC9D-FFF0-4952-BAFD-45B816ED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BAEF2-C682-4BF2-9778-4C5B15D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2CCC4-531A-4AB3-9447-6B48BC36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49F9-1FA2-4E07-915C-44826B51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2B2B3-D2C3-49B5-B330-A49D5857B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FAFB1-CCDE-41CD-8070-C8A0D3D8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9B043-FA58-479F-9A91-5E09D787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2761-823F-437C-B2B1-4561460B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41A0-B6E6-46B8-B069-0A694DA9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A09BB-D848-403C-8BD6-45BA1694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4C6F-D810-45E1-8F34-50401D73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361F-4BAF-4B4E-AB1C-CAA5EE2BE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9797-A1F7-4672-94D1-D234AB59CD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8CF9-FE11-44EE-9BB1-22DF36C9B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062A-976F-488E-8D2D-A93A232D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D341A2-A688-4F67-8CE4-E20837062341}"/>
              </a:ext>
            </a:extLst>
          </p:cNvPr>
          <p:cNvSpPr/>
          <p:nvPr/>
        </p:nvSpPr>
        <p:spPr>
          <a:xfrm>
            <a:off x="2032000" y="3211661"/>
            <a:ext cx="1313051" cy="434675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baseline="0" dirty="0"/>
              <a:t>Idea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531132-3DFB-4DD0-A6CF-8704CB109E9C}"/>
              </a:ext>
            </a:extLst>
          </p:cNvPr>
          <p:cNvSpPr/>
          <p:nvPr/>
        </p:nvSpPr>
        <p:spPr>
          <a:xfrm>
            <a:off x="3175000" y="3211661"/>
            <a:ext cx="1313051" cy="434675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baseline="0" dirty="0"/>
              <a:t>Draft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13067C-3C12-46EE-8C38-27861A6A75F9}"/>
              </a:ext>
            </a:extLst>
          </p:cNvPr>
          <p:cNvSpPr/>
          <p:nvPr/>
        </p:nvSpPr>
        <p:spPr>
          <a:xfrm>
            <a:off x="4318000" y="3211661"/>
            <a:ext cx="1313051" cy="434675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baseline="0" dirty="0"/>
              <a:t>Review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17CBFD-078F-450D-B7AF-73CA63AAB613}"/>
              </a:ext>
            </a:extLst>
          </p:cNvPr>
          <p:cNvSpPr/>
          <p:nvPr/>
        </p:nvSpPr>
        <p:spPr>
          <a:xfrm>
            <a:off x="5461000" y="3211661"/>
            <a:ext cx="1313051" cy="434675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baseline="0" dirty="0"/>
              <a:t>Last Call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7001A6-E94B-4018-8D34-1052FFCB4AED}"/>
              </a:ext>
            </a:extLst>
          </p:cNvPr>
          <p:cNvSpPr/>
          <p:nvPr/>
        </p:nvSpPr>
        <p:spPr>
          <a:xfrm>
            <a:off x="6604000" y="3211661"/>
            <a:ext cx="1313051" cy="434675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baseline="0" dirty="0"/>
              <a:t>Final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661617-DC4A-4E4C-9BD5-D3A1784A3649}"/>
              </a:ext>
            </a:extLst>
          </p:cNvPr>
          <p:cNvSpPr/>
          <p:nvPr/>
        </p:nvSpPr>
        <p:spPr>
          <a:xfrm>
            <a:off x="7747000" y="3211661"/>
            <a:ext cx="1313051" cy="434675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baseline="0" dirty="0"/>
              <a:t>Client Implementation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5B61E6-71A1-4F2B-A2F6-A542D9B02667}"/>
              </a:ext>
            </a:extLst>
          </p:cNvPr>
          <p:cNvSpPr/>
          <p:nvPr/>
        </p:nvSpPr>
        <p:spPr>
          <a:xfrm>
            <a:off x="8890000" y="3211661"/>
            <a:ext cx="1313051" cy="434675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baseline="0" dirty="0"/>
              <a:t>Adoption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5C93D5-AB60-4A98-8276-EDB526416B79}"/>
              </a:ext>
            </a:extLst>
          </p:cNvPr>
          <p:cNvSpPr/>
          <p:nvPr/>
        </p:nvSpPr>
        <p:spPr>
          <a:xfrm>
            <a:off x="3438077" y="4113264"/>
            <a:ext cx="1148631" cy="499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Stagnant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E866C0-6DEA-4339-A455-B789C36CBB75}"/>
              </a:ext>
            </a:extLst>
          </p:cNvPr>
          <p:cNvSpPr/>
          <p:nvPr/>
        </p:nvSpPr>
        <p:spPr>
          <a:xfrm>
            <a:off x="5130993" y="4113264"/>
            <a:ext cx="1148631" cy="499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Withdrawn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5A4EA-7ACE-4C45-B7B2-88D05DD56DE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773715" y="3646336"/>
            <a:ext cx="238678" cy="46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5D1D3D-F91E-4DC2-B39D-C0869A4AE40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66122" y="3646336"/>
            <a:ext cx="1939187" cy="46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1A5B95-8457-4693-A110-46E0C786AE78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012393" y="3646336"/>
            <a:ext cx="904322" cy="46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633D1-A420-46C3-AAC3-A0AE8069D65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09122" y="3646336"/>
            <a:ext cx="796187" cy="46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B3004-A96D-4F78-89DA-D8F55918A84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012393" y="3646336"/>
            <a:ext cx="2064216" cy="46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14FED1-8E02-4130-8163-34650C110D2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705309" y="3646336"/>
            <a:ext cx="363708" cy="46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77D4E8E1-BCAE-47DA-A760-1A88C7ADBEB9}"/>
              </a:ext>
            </a:extLst>
          </p:cNvPr>
          <p:cNvSpPr/>
          <p:nvPr/>
        </p:nvSpPr>
        <p:spPr>
          <a:xfrm rot="5400000">
            <a:off x="4742267" y="112945"/>
            <a:ext cx="294468" cy="5715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9AEEC6-04D0-492E-A5E3-A6F5F4B02537}"/>
              </a:ext>
            </a:extLst>
          </p:cNvPr>
          <p:cNvSpPr txBox="1"/>
          <p:nvPr/>
        </p:nvSpPr>
        <p:spPr>
          <a:xfrm>
            <a:off x="3479155" y="2567548"/>
            <a:ext cx="2820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EIP Development</a:t>
            </a:r>
          </a:p>
        </p:txBody>
      </p:sp>
    </p:spTree>
    <p:extLst>
      <p:ext uri="{BB962C8B-B14F-4D97-AF65-F5344CB8AC3E}">
        <p14:creationId xmlns:p14="http://schemas.microsoft.com/office/powerpoint/2010/main" val="23337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71C01A-7C4B-479A-9881-E759A604B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8944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27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Fracassi, Cesare</dc:creator>
  <cp:lastModifiedBy>Fracassi, Cesare</cp:lastModifiedBy>
  <cp:revision>7</cp:revision>
  <dcterms:created xsi:type="dcterms:W3CDTF">2023-11-01T15:03:33Z</dcterms:created>
  <dcterms:modified xsi:type="dcterms:W3CDTF">2023-11-01T22:30:50Z</dcterms:modified>
</cp:coreProperties>
</file>