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7778-AD87-4D1A-BC36-872BB7EFC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43D10-D13D-42E4-A385-72A05E9B2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72DA-078C-4CED-83E9-92B2844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20C5-C5FA-4036-8879-D0E98C42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D6B6-83A0-49B5-92AF-95DBBC57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A859-AD54-4456-B09F-8B8174E8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DB4EC-8EFD-46F3-8877-84C90DDEF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12EB-F2D6-40CD-A531-412ACFA5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21D7-6A20-4C07-B8B3-266EE63E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9443-054E-47C1-A93D-4D40D6A8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C7A8E-7770-4B79-8F75-00D992FAC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07B8-3307-403F-9F62-1A27D8AA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9A08-C1F0-425D-B968-2E84A9D7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1B08-0AEA-4483-8614-FAD1EF73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4190-980C-414E-AC45-9D0C205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8B9E-6A44-4A81-A09F-74FFE2D6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13C7-FA54-44E2-A19F-512B8CF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22DC-1F7A-4260-BD04-F69EDFC9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8BB3-C1F3-48F6-897C-CF796B92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6ADB-685E-4D35-A8FA-6C6B3BF9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1020-8E25-452A-86A5-7A91E2DB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F95F-6F3B-44DA-BC1F-CFD8D18A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AEE0-9B6B-43BB-B68B-6D370FBC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46BD-D33D-4028-AFC8-9208AEE8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9C68-8937-43E5-9252-B1FAFFC2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7F7-AED9-4E0A-8CAE-20E72AC1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C872-9465-452B-9DB5-533EACDB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3B23-500D-4B06-9923-2CCCD18B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D276-94A1-4709-B646-990A7216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E522F-6EA5-4A22-A731-019EB3FD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6A90E-8BC4-470B-8F32-6B52DE9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3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A922-4387-4CFF-82D9-261EBD54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2BA35-42AC-4177-9780-2BA21E8A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BE5A-4D36-45DA-A70C-E084E907D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512A4-C511-4DBD-9AEC-0E03516BF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925E8-4625-4DF3-9DB7-C6A4D2F57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A6966-6008-46F8-BCD6-4C03FA84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731BC-7850-48D0-A151-AC72081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1F14-5401-49F6-AA27-12BA5A9B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BB7-FC06-4EC8-A596-6D675828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50AE2-E2A7-46A1-8A0E-1E9A6339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A517B-F0D2-4947-A0BC-A6286833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E79CB-2D9A-47CB-A406-0FA362B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F226B-E04A-4F41-96B1-683B9119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A8E5E-CE67-4636-AA42-6E51A80E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CE22E-D07A-4A33-8AAE-0C1F8D0E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73BC-541E-4FCB-B80A-A57CBD5E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9D1C-CBCC-4F9A-B30D-0C3946A6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D258-03B6-4821-B9EF-F87DC1598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BE5D-0417-4D51-B345-1FF05801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1F6E9-2004-48F0-9D6C-175CC319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DC6FF-B99A-4900-9DBF-0C2BB845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70AC-7F49-452D-84EB-2F4986AC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7165F-4211-4177-A06C-16EBDD487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755D-5F2B-4CE1-9AD2-656BF477F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2AAF-C55C-447D-BB75-7A3DD092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260C5-4B5A-4E6E-92DE-81E222C8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48861-86E9-403C-B605-9CACFA89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92F55-D7BE-4E79-A8D4-1192E7FF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D83C-3AA1-4098-B2D8-9E30311E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37C9-3287-4475-9BEF-FDF5F9D2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035D-DCBC-4072-8B14-FC9CE5A4C6A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BA04-D0D1-4D40-B464-4148DEFA7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7176-F668-4701-A0E0-ACCD5D95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414D-A33B-4D94-B80B-C712789D3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BB3A9-EB77-4BF2-8425-33BCA7279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F538E9-2200-41C3-AA67-031F27DB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33375"/>
            <a:ext cx="6191250" cy="6191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DA5C6E-E6C6-4A4D-A12C-21BA9BFD5A33}"/>
              </a:ext>
            </a:extLst>
          </p:cNvPr>
          <p:cNvSpPr txBox="1"/>
          <p:nvPr/>
        </p:nvSpPr>
        <p:spPr>
          <a:xfrm>
            <a:off x="9072453" y="754066"/>
            <a:ext cx="2944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Meeting Attendees</a:t>
            </a:r>
          </a:p>
          <a:p>
            <a:r>
              <a:rPr lang="en-US" dirty="0"/>
              <a:t>B  = EIP Authors</a:t>
            </a:r>
          </a:p>
          <a:p>
            <a:r>
              <a:rPr lang="en-US" dirty="0"/>
              <a:t>C  = EIP Contributors </a:t>
            </a:r>
          </a:p>
          <a:p>
            <a:r>
              <a:rPr lang="en-US" dirty="0"/>
              <a:t>D  = Client Contributors</a:t>
            </a:r>
          </a:p>
          <a:p>
            <a:endParaRPr lang="en-US" dirty="0"/>
          </a:p>
          <a:p>
            <a:r>
              <a:rPr lang="en-US" dirty="0"/>
              <a:t>N (Everyone Involved with Development) = 2,111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00DBE-62B5-4D18-84EF-EF043CFEBB38}"/>
              </a:ext>
            </a:extLst>
          </p:cNvPr>
          <p:cNvSpPr txBox="1"/>
          <p:nvPr/>
        </p:nvSpPr>
        <p:spPr>
          <a:xfrm>
            <a:off x="3320208" y="36931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7EA26-2798-4305-99A1-4B47E2A21DF3}"/>
              </a:ext>
            </a:extLst>
          </p:cNvPr>
          <p:cNvSpPr txBox="1"/>
          <p:nvPr/>
        </p:nvSpPr>
        <p:spPr>
          <a:xfrm>
            <a:off x="4210627" y="2866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7BC90-717A-4B36-94AC-18CAEDD7A1F8}"/>
              </a:ext>
            </a:extLst>
          </p:cNvPr>
          <p:cNvSpPr txBox="1"/>
          <p:nvPr/>
        </p:nvSpPr>
        <p:spPr>
          <a:xfrm>
            <a:off x="4629331" y="4603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F00D2-681C-4E13-9545-448191CF376D}"/>
              </a:ext>
            </a:extLst>
          </p:cNvPr>
          <p:cNvSpPr txBox="1"/>
          <p:nvPr/>
        </p:nvSpPr>
        <p:spPr>
          <a:xfrm flipH="1">
            <a:off x="5511197" y="4857658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345D7-A8BF-4B1B-9E58-66DDC857C31B}"/>
              </a:ext>
            </a:extLst>
          </p:cNvPr>
          <p:cNvSpPr txBox="1"/>
          <p:nvPr/>
        </p:nvSpPr>
        <p:spPr>
          <a:xfrm flipH="1">
            <a:off x="6267605" y="5709533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2E0C7-BE17-45FB-93A1-EC1146C56EF2}"/>
              </a:ext>
            </a:extLst>
          </p:cNvPr>
          <p:cNvSpPr txBox="1"/>
          <p:nvPr/>
        </p:nvSpPr>
        <p:spPr>
          <a:xfrm flipH="1">
            <a:off x="5940801" y="4418674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4513F-8601-4645-AAAC-492FEF614FF2}"/>
              </a:ext>
            </a:extLst>
          </p:cNvPr>
          <p:cNvSpPr txBox="1"/>
          <p:nvPr/>
        </p:nvSpPr>
        <p:spPr>
          <a:xfrm flipH="1">
            <a:off x="4960356" y="3550365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029B55-D4AA-4B15-807A-E9AB193B73BC}"/>
              </a:ext>
            </a:extLst>
          </p:cNvPr>
          <p:cNvSpPr txBox="1"/>
          <p:nvPr/>
        </p:nvSpPr>
        <p:spPr>
          <a:xfrm>
            <a:off x="5922631" y="2528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BCE04E-C4C3-402C-9163-54CE625C47C9}"/>
              </a:ext>
            </a:extLst>
          </p:cNvPr>
          <p:cNvSpPr txBox="1"/>
          <p:nvPr/>
        </p:nvSpPr>
        <p:spPr>
          <a:xfrm flipH="1">
            <a:off x="6802042" y="3508533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30D6D3-BB1A-4E3D-910E-52E47E7C46CF}"/>
              </a:ext>
            </a:extLst>
          </p:cNvPr>
          <p:cNvSpPr txBox="1"/>
          <p:nvPr/>
        </p:nvSpPr>
        <p:spPr>
          <a:xfrm flipH="1">
            <a:off x="7143967" y="4679165"/>
            <a:ext cx="5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99326-05C6-4A50-8913-6965E6B202C7}"/>
              </a:ext>
            </a:extLst>
          </p:cNvPr>
          <p:cNvSpPr txBox="1"/>
          <p:nvPr/>
        </p:nvSpPr>
        <p:spPr>
          <a:xfrm flipH="1">
            <a:off x="6638822" y="4972672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AB686-8374-4938-9D15-6FB976FC1869}"/>
              </a:ext>
            </a:extLst>
          </p:cNvPr>
          <p:cNvSpPr txBox="1"/>
          <p:nvPr/>
        </p:nvSpPr>
        <p:spPr>
          <a:xfrm>
            <a:off x="4541652" y="1757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A575D-0B6D-4908-8A67-E2FF2AFE1836}"/>
              </a:ext>
            </a:extLst>
          </p:cNvPr>
          <p:cNvSpPr txBox="1"/>
          <p:nvPr/>
        </p:nvSpPr>
        <p:spPr>
          <a:xfrm flipH="1">
            <a:off x="7562671" y="2866721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00FC89-E6BE-4324-91D1-A87389DC89F9}"/>
              </a:ext>
            </a:extLst>
          </p:cNvPr>
          <p:cNvSpPr txBox="1"/>
          <p:nvPr/>
        </p:nvSpPr>
        <p:spPr>
          <a:xfrm flipH="1">
            <a:off x="8356872" y="3735031"/>
            <a:ext cx="5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9A43E8-B2DB-4C21-BF50-D3FCAA7A8A72}"/>
              </a:ext>
            </a:extLst>
          </p:cNvPr>
          <p:cNvSpPr txBox="1"/>
          <p:nvPr/>
        </p:nvSpPr>
        <p:spPr>
          <a:xfrm flipH="1">
            <a:off x="7203761" y="1769729"/>
            <a:ext cx="78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</a:t>
            </a:r>
          </a:p>
        </p:txBody>
      </p:sp>
    </p:spTree>
    <p:extLst>
      <p:ext uri="{BB962C8B-B14F-4D97-AF65-F5344CB8AC3E}">
        <p14:creationId xmlns:p14="http://schemas.microsoft.com/office/powerpoint/2010/main" val="396030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Khoja, Moazzam</dc:creator>
  <cp:lastModifiedBy>Moazzam Khoja</cp:lastModifiedBy>
  <cp:revision>8</cp:revision>
  <dcterms:created xsi:type="dcterms:W3CDTF">2023-11-03T19:38:11Z</dcterms:created>
  <dcterms:modified xsi:type="dcterms:W3CDTF">2023-11-13T22:49:31Z</dcterms:modified>
</cp:coreProperties>
</file>